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notesMasterIdLst>
    <p:notesMasterId r:id="rId32"/>
  </p:notesMasterIdLst>
  <p:sldIdLst>
    <p:sldId id="256" r:id="rId2"/>
    <p:sldId id="263" r:id="rId3"/>
    <p:sldId id="266" r:id="rId4"/>
    <p:sldId id="270" r:id="rId5"/>
    <p:sldId id="289" r:id="rId6"/>
    <p:sldId id="287" r:id="rId7"/>
    <p:sldId id="288" r:id="rId8"/>
    <p:sldId id="290" r:id="rId9"/>
    <p:sldId id="291" r:id="rId10"/>
    <p:sldId id="284" r:id="rId11"/>
    <p:sldId id="267" r:id="rId12"/>
    <p:sldId id="271" r:id="rId13"/>
    <p:sldId id="279" r:id="rId14"/>
    <p:sldId id="272" r:id="rId15"/>
    <p:sldId id="282" r:id="rId16"/>
    <p:sldId id="283" r:id="rId17"/>
    <p:sldId id="280" r:id="rId18"/>
    <p:sldId id="281" r:id="rId19"/>
    <p:sldId id="285" r:id="rId20"/>
    <p:sldId id="268" r:id="rId21"/>
    <p:sldId id="273" r:id="rId22"/>
    <p:sldId id="274" r:id="rId23"/>
    <p:sldId id="275" r:id="rId24"/>
    <p:sldId id="276" r:id="rId25"/>
    <p:sldId id="277" r:id="rId26"/>
    <p:sldId id="286" r:id="rId27"/>
    <p:sldId id="269" r:id="rId28"/>
    <p:sldId id="278" r:id="rId29"/>
    <p:sldId id="292" r:id="rId30"/>
    <p:sldId id="293"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45B23E7-844C-435E-9691-5DBAEE30C727}">
          <p14:sldIdLst>
            <p14:sldId id="256"/>
            <p14:sldId id="263"/>
            <p14:sldId id="266"/>
            <p14:sldId id="270"/>
            <p14:sldId id="289"/>
            <p14:sldId id="287"/>
            <p14:sldId id="288"/>
            <p14:sldId id="290"/>
            <p14:sldId id="291"/>
            <p14:sldId id="284"/>
            <p14:sldId id="267"/>
            <p14:sldId id="271"/>
            <p14:sldId id="279"/>
            <p14:sldId id="272"/>
            <p14:sldId id="282"/>
            <p14:sldId id="283"/>
            <p14:sldId id="280"/>
            <p14:sldId id="281"/>
            <p14:sldId id="285"/>
            <p14:sldId id="268"/>
            <p14:sldId id="273"/>
            <p14:sldId id="274"/>
            <p14:sldId id="275"/>
            <p14:sldId id="276"/>
            <p14:sldId id="277"/>
            <p14:sldId id="286"/>
            <p14:sldId id="269"/>
            <p14:sldId id="278"/>
            <p14:sldId id="292"/>
            <p14:sldId id="29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75163" autoAdjust="0"/>
  </p:normalViewPr>
  <p:slideViewPr>
    <p:cSldViewPr snapToGrid="0">
      <p:cViewPr varScale="1">
        <p:scale>
          <a:sx n="62" d="100"/>
          <a:sy n="62" d="100"/>
        </p:scale>
        <p:origin x="1488"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BFFBB6C-61FF-445E-A6AC-72A081DD54F8}"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DC0C0EAF-8E2D-49C0-9DB4-DBE35B2BDD6D}">
      <dgm:prSet/>
      <dgm:spPr/>
      <dgm:t>
        <a:bodyPr/>
        <a:lstStyle/>
        <a:p>
          <a:r>
            <a:rPr lang="en-US" b="1" dirty="0"/>
            <a:t>Workstation</a:t>
          </a:r>
          <a:endParaRPr lang="en-US" dirty="0"/>
        </a:p>
      </dgm:t>
    </dgm:pt>
    <dgm:pt modelId="{C5AB7294-F456-47DF-AC6E-B211B45AC903}" type="parTrans" cxnId="{2337D919-3073-48AF-97FA-F9A00895D96E}">
      <dgm:prSet/>
      <dgm:spPr/>
      <dgm:t>
        <a:bodyPr/>
        <a:lstStyle/>
        <a:p>
          <a:endParaRPr lang="en-US"/>
        </a:p>
      </dgm:t>
    </dgm:pt>
    <dgm:pt modelId="{F2A9EBC0-0CA5-4ED6-B4F0-06232E6E09C0}" type="sibTrans" cxnId="{2337D919-3073-48AF-97FA-F9A00895D96E}">
      <dgm:prSet/>
      <dgm:spPr/>
      <dgm:t>
        <a:bodyPr/>
        <a:lstStyle/>
        <a:p>
          <a:endParaRPr lang="en-US"/>
        </a:p>
      </dgm:t>
    </dgm:pt>
    <dgm:pt modelId="{01274298-39FA-4AF5-B31D-5F3235539417}">
      <dgm:prSet/>
      <dgm:spPr/>
      <dgm:t>
        <a:bodyPr/>
        <a:lstStyle/>
        <a:p>
          <a:r>
            <a:rPr lang="en-US" b="1" dirty="0"/>
            <a:t>Workstation one</a:t>
          </a:r>
          <a:endParaRPr lang="en-US" dirty="0"/>
        </a:p>
      </dgm:t>
    </dgm:pt>
    <dgm:pt modelId="{B2EF13F1-45F3-40B9-AA0E-5B0134C16B49}" type="parTrans" cxnId="{5E66D2CD-A41A-443E-AB32-F7DA11B44873}">
      <dgm:prSet/>
      <dgm:spPr/>
      <dgm:t>
        <a:bodyPr/>
        <a:lstStyle/>
        <a:p>
          <a:endParaRPr lang="en-US"/>
        </a:p>
      </dgm:t>
    </dgm:pt>
    <dgm:pt modelId="{212C0212-3D60-4162-97A2-1DF5198232D6}" type="sibTrans" cxnId="{5E66D2CD-A41A-443E-AB32-F7DA11B44873}">
      <dgm:prSet/>
      <dgm:spPr/>
      <dgm:t>
        <a:bodyPr/>
        <a:lstStyle/>
        <a:p>
          <a:endParaRPr lang="en-US"/>
        </a:p>
      </dgm:t>
    </dgm:pt>
    <dgm:pt modelId="{F257C1CE-475E-4570-A509-543D5CE88AC5}">
      <dgm:prSet/>
      <dgm:spPr/>
      <dgm:t>
        <a:bodyPr/>
        <a:lstStyle/>
        <a:p>
          <a:r>
            <a:rPr lang="en-US" b="1" dirty="0"/>
            <a:t>Workstation two</a:t>
          </a:r>
          <a:endParaRPr lang="en-US" dirty="0"/>
        </a:p>
      </dgm:t>
    </dgm:pt>
    <dgm:pt modelId="{B2EE79E1-7188-47E2-BA49-AFF7608815C1}" type="parTrans" cxnId="{6F204504-353E-4D98-99AA-9962E25EFCC9}">
      <dgm:prSet/>
      <dgm:spPr/>
      <dgm:t>
        <a:bodyPr/>
        <a:lstStyle/>
        <a:p>
          <a:endParaRPr lang="en-US"/>
        </a:p>
      </dgm:t>
    </dgm:pt>
    <dgm:pt modelId="{97AD623E-1B36-427F-A278-1144433998A8}" type="sibTrans" cxnId="{6F204504-353E-4D98-99AA-9962E25EFCC9}">
      <dgm:prSet/>
      <dgm:spPr/>
      <dgm:t>
        <a:bodyPr/>
        <a:lstStyle/>
        <a:p>
          <a:endParaRPr lang="en-US"/>
        </a:p>
      </dgm:t>
    </dgm:pt>
    <dgm:pt modelId="{38052289-D3F0-449A-A87B-469E19E96DC3}">
      <dgm:prSet/>
      <dgm:spPr/>
      <dgm:t>
        <a:bodyPr/>
        <a:lstStyle/>
        <a:p>
          <a:r>
            <a:rPr lang="en-US" b="1" dirty="0"/>
            <a:t>Workstation three</a:t>
          </a:r>
          <a:endParaRPr lang="en-US" dirty="0"/>
        </a:p>
      </dgm:t>
    </dgm:pt>
    <dgm:pt modelId="{421ABD11-67F4-41E4-9E41-E1CE941105A9}" type="parTrans" cxnId="{10F7718B-9863-42BA-809D-3EC593C08148}">
      <dgm:prSet/>
      <dgm:spPr/>
      <dgm:t>
        <a:bodyPr/>
        <a:lstStyle/>
        <a:p>
          <a:endParaRPr lang="en-US"/>
        </a:p>
      </dgm:t>
    </dgm:pt>
    <dgm:pt modelId="{9CD38FA3-E2FB-4255-B018-A940EF9653FD}" type="sibTrans" cxnId="{10F7718B-9863-42BA-809D-3EC593C08148}">
      <dgm:prSet/>
      <dgm:spPr/>
      <dgm:t>
        <a:bodyPr/>
        <a:lstStyle/>
        <a:p>
          <a:endParaRPr lang="en-US"/>
        </a:p>
      </dgm:t>
    </dgm:pt>
    <dgm:pt modelId="{545D1B2B-079F-4850-AA4E-981B0A965249}" type="pres">
      <dgm:prSet presAssocID="{6BFFBB6C-61FF-445E-A6AC-72A081DD54F8}" presName="hierChild1" presStyleCnt="0">
        <dgm:presLayoutVars>
          <dgm:chPref val="1"/>
          <dgm:dir/>
          <dgm:animOne val="branch"/>
          <dgm:animLvl val="lvl"/>
          <dgm:resizeHandles/>
        </dgm:presLayoutVars>
      </dgm:prSet>
      <dgm:spPr/>
    </dgm:pt>
    <dgm:pt modelId="{54B003C7-0037-4680-851E-9B5A126A3249}" type="pres">
      <dgm:prSet presAssocID="{DC0C0EAF-8E2D-49C0-9DB4-DBE35B2BDD6D}" presName="hierRoot1" presStyleCnt="0"/>
      <dgm:spPr/>
    </dgm:pt>
    <dgm:pt modelId="{9E6AF447-E65D-4CFD-87BD-895384D634EE}" type="pres">
      <dgm:prSet presAssocID="{DC0C0EAF-8E2D-49C0-9DB4-DBE35B2BDD6D}" presName="composite" presStyleCnt="0"/>
      <dgm:spPr/>
    </dgm:pt>
    <dgm:pt modelId="{6D8BCFE4-0E0A-4593-BFCA-47725C3A0792}" type="pres">
      <dgm:prSet presAssocID="{DC0C0EAF-8E2D-49C0-9DB4-DBE35B2BDD6D}" presName="background" presStyleLbl="node0" presStyleIdx="0" presStyleCnt="1"/>
      <dgm:spPr/>
    </dgm:pt>
    <dgm:pt modelId="{96F49551-E5E7-4D21-BF49-A456CDD85FE6}" type="pres">
      <dgm:prSet presAssocID="{DC0C0EAF-8E2D-49C0-9DB4-DBE35B2BDD6D}" presName="text" presStyleLbl="fgAcc0" presStyleIdx="0" presStyleCnt="1">
        <dgm:presLayoutVars>
          <dgm:chPref val="3"/>
        </dgm:presLayoutVars>
      </dgm:prSet>
      <dgm:spPr/>
    </dgm:pt>
    <dgm:pt modelId="{F03AB743-F16C-49DA-B61B-5001B1A54A4D}" type="pres">
      <dgm:prSet presAssocID="{DC0C0EAF-8E2D-49C0-9DB4-DBE35B2BDD6D}" presName="hierChild2" presStyleCnt="0"/>
      <dgm:spPr/>
    </dgm:pt>
    <dgm:pt modelId="{2FDE07E4-F87B-4ECB-AE37-0EF68905A5EF}" type="pres">
      <dgm:prSet presAssocID="{B2EF13F1-45F3-40B9-AA0E-5B0134C16B49}" presName="Name10" presStyleLbl="parChTrans1D2" presStyleIdx="0" presStyleCnt="3"/>
      <dgm:spPr/>
    </dgm:pt>
    <dgm:pt modelId="{179E0ED0-793A-47ED-AB1E-EAE4488514F7}" type="pres">
      <dgm:prSet presAssocID="{01274298-39FA-4AF5-B31D-5F3235539417}" presName="hierRoot2" presStyleCnt="0"/>
      <dgm:spPr/>
    </dgm:pt>
    <dgm:pt modelId="{BE193E61-5829-405E-8B0A-B104631248BE}" type="pres">
      <dgm:prSet presAssocID="{01274298-39FA-4AF5-B31D-5F3235539417}" presName="composite2" presStyleCnt="0"/>
      <dgm:spPr/>
    </dgm:pt>
    <dgm:pt modelId="{42942766-BCBB-46B6-993F-DFB2418B9810}" type="pres">
      <dgm:prSet presAssocID="{01274298-39FA-4AF5-B31D-5F3235539417}" presName="background2" presStyleLbl="node2" presStyleIdx="0" presStyleCnt="3"/>
      <dgm:spPr/>
    </dgm:pt>
    <dgm:pt modelId="{CBF2E76C-39ED-4E1C-BF4F-4F3323E49BF8}" type="pres">
      <dgm:prSet presAssocID="{01274298-39FA-4AF5-B31D-5F3235539417}" presName="text2" presStyleLbl="fgAcc2" presStyleIdx="0" presStyleCnt="3">
        <dgm:presLayoutVars>
          <dgm:chPref val="3"/>
        </dgm:presLayoutVars>
      </dgm:prSet>
      <dgm:spPr/>
    </dgm:pt>
    <dgm:pt modelId="{7DE12830-99BC-482D-9EBB-A62E68FE475C}" type="pres">
      <dgm:prSet presAssocID="{01274298-39FA-4AF5-B31D-5F3235539417}" presName="hierChild3" presStyleCnt="0"/>
      <dgm:spPr/>
    </dgm:pt>
    <dgm:pt modelId="{8802B02A-002A-4655-947D-4224E1A1D7E4}" type="pres">
      <dgm:prSet presAssocID="{B2EE79E1-7188-47E2-BA49-AFF7608815C1}" presName="Name10" presStyleLbl="parChTrans1D2" presStyleIdx="1" presStyleCnt="3"/>
      <dgm:spPr/>
    </dgm:pt>
    <dgm:pt modelId="{5A61BF16-6CF5-4DC8-B030-1989F5F406E3}" type="pres">
      <dgm:prSet presAssocID="{F257C1CE-475E-4570-A509-543D5CE88AC5}" presName="hierRoot2" presStyleCnt="0"/>
      <dgm:spPr/>
    </dgm:pt>
    <dgm:pt modelId="{68FBB6D7-DC5C-43B2-8A32-B656BF773A1D}" type="pres">
      <dgm:prSet presAssocID="{F257C1CE-475E-4570-A509-543D5CE88AC5}" presName="composite2" presStyleCnt="0"/>
      <dgm:spPr/>
    </dgm:pt>
    <dgm:pt modelId="{E178A604-37BD-42A7-A780-31D69E5FFED1}" type="pres">
      <dgm:prSet presAssocID="{F257C1CE-475E-4570-A509-543D5CE88AC5}" presName="background2" presStyleLbl="node2" presStyleIdx="1" presStyleCnt="3"/>
      <dgm:spPr/>
    </dgm:pt>
    <dgm:pt modelId="{E9C9755C-DAD6-421B-B349-4A583C182CC6}" type="pres">
      <dgm:prSet presAssocID="{F257C1CE-475E-4570-A509-543D5CE88AC5}" presName="text2" presStyleLbl="fgAcc2" presStyleIdx="1" presStyleCnt="3">
        <dgm:presLayoutVars>
          <dgm:chPref val="3"/>
        </dgm:presLayoutVars>
      </dgm:prSet>
      <dgm:spPr/>
    </dgm:pt>
    <dgm:pt modelId="{9C2D66EF-6672-4268-A8A0-28143C868C49}" type="pres">
      <dgm:prSet presAssocID="{F257C1CE-475E-4570-A509-543D5CE88AC5}" presName="hierChild3" presStyleCnt="0"/>
      <dgm:spPr/>
    </dgm:pt>
    <dgm:pt modelId="{52C5D7AF-0443-4DD5-89AF-905C8FEBB667}" type="pres">
      <dgm:prSet presAssocID="{421ABD11-67F4-41E4-9E41-E1CE941105A9}" presName="Name10" presStyleLbl="parChTrans1D2" presStyleIdx="2" presStyleCnt="3"/>
      <dgm:spPr/>
    </dgm:pt>
    <dgm:pt modelId="{F449A2A4-CF01-4A69-952F-F894DFAFF4F4}" type="pres">
      <dgm:prSet presAssocID="{38052289-D3F0-449A-A87B-469E19E96DC3}" presName="hierRoot2" presStyleCnt="0"/>
      <dgm:spPr/>
    </dgm:pt>
    <dgm:pt modelId="{EAC3D606-05CE-41F6-84B6-64A8AD4E3D3D}" type="pres">
      <dgm:prSet presAssocID="{38052289-D3F0-449A-A87B-469E19E96DC3}" presName="composite2" presStyleCnt="0"/>
      <dgm:spPr/>
    </dgm:pt>
    <dgm:pt modelId="{096C792F-0646-4FD0-A8C3-8C344D19AD1C}" type="pres">
      <dgm:prSet presAssocID="{38052289-D3F0-449A-A87B-469E19E96DC3}" presName="background2" presStyleLbl="node2" presStyleIdx="2" presStyleCnt="3"/>
      <dgm:spPr/>
    </dgm:pt>
    <dgm:pt modelId="{4597E287-7F3D-4C1E-8540-50F43BD1E37A}" type="pres">
      <dgm:prSet presAssocID="{38052289-D3F0-449A-A87B-469E19E96DC3}" presName="text2" presStyleLbl="fgAcc2" presStyleIdx="2" presStyleCnt="3">
        <dgm:presLayoutVars>
          <dgm:chPref val="3"/>
        </dgm:presLayoutVars>
      </dgm:prSet>
      <dgm:spPr/>
    </dgm:pt>
    <dgm:pt modelId="{29A08DC9-4C9F-437F-BA28-CADCED7AAD42}" type="pres">
      <dgm:prSet presAssocID="{38052289-D3F0-449A-A87B-469E19E96DC3}" presName="hierChild3" presStyleCnt="0"/>
      <dgm:spPr/>
    </dgm:pt>
  </dgm:ptLst>
  <dgm:cxnLst>
    <dgm:cxn modelId="{6F204504-353E-4D98-99AA-9962E25EFCC9}" srcId="{DC0C0EAF-8E2D-49C0-9DB4-DBE35B2BDD6D}" destId="{F257C1CE-475E-4570-A509-543D5CE88AC5}" srcOrd="1" destOrd="0" parTransId="{B2EE79E1-7188-47E2-BA49-AFF7608815C1}" sibTransId="{97AD623E-1B36-427F-A278-1144433998A8}"/>
    <dgm:cxn modelId="{2337D919-3073-48AF-97FA-F9A00895D96E}" srcId="{6BFFBB6C-61FF-445E-A6AC-72A081DD54F8}" destId="{DC0C0EAF-8E2D-49C0-9DB4-DBE35B2BDD6D}" srcOrd="0" destOrd="0" parTransId="{C5AB7294-F456-47DF-AC6E-B211B45AC903}" sibTransId="{F2A9EBC0-0CA5-4ED6-B4F0-06232E6E09C0}"/>
    <dgm:cxn modelId="{93111F43-7687-4384-A32E-B3A8E6370433}" type="presOf" srcId="{6BFFBB6C-61FF-445E-A6AC-72A081DD54F8}" destId="{545D1B2B-079F-4850-AA4E-981B0A965249}" srcOrd="0" destOrd="0" presId="urn:microsoft.com/office/officeart/2005/8/layout/hierarchy1"/>
    <dgm:cxn modelId="{314B084F-B86A-4AE8-9F9E-38DA4355F81A}" type="presOf" srcId="{F257C1CE-475E-4570-A509-543D5CE88AC5}" destId="{E9C9755C-DAD6-421B-B349-4A583C182CC6}" srcOrd="0" destOrd="0" presId="urn:microsoft.com/office/officeart/2005/8/layout/hierarchy1"/>
    <dgm:cxn modelId="{1F14C457-80FD-40D0-B154-01A0D9A90FAD}" type="presOf" srcId="{38052289-D3F0-449A-A87B-469E19E96DC3}" destId="{4597E287-7F3D-4C1E-8540-50F43BD1E37A}" srcOrd="0" destOrd="0" presId="urn:microsoft.com/office/officeart/2005/8/layout/hierarchy1"/>
    <dgm:cxn modelId="{4BE42E88-C2C7-4D83-9AF3-E6E5C930545D}" type="presOf" srcId="{B2EE79E1-7188-47E2-BA49-AFF7608815C1}" destId="{8802B02A-002A-4655-947D-4224E1A1D7E4}" srcOrd="0" destOrd="0" presId="urn:microsoft.com/office/officeart/2005/8/layout/hierarchy1"/>
    <dgm:cxn modelId="{10F7718B-9863-42BA-809D-3EC593C08148}" srcId="{DC0C0EAF-8E2D-49C0-9DB4-DBE35B2BDD6D}" destId="{38052289-D3F0-449A-A87B-469E19E96DC3}" srcOrd="2" destOrd="0" parTransId="{421ABD11-67F4-41E4-9E41-E1CE941105A9}" sibTransId="{9CD38FA3-E2FB-4255-B018-A940EF9653FD}"/>
    <dgm:cxn modelId="{2CED53A0-A2F2-4305-A454-FE10B6054C77}" type="presOf" srcId="{B2EF13F1-45F3-40B9-AA0E-5B0134C16B49}" destId="{2FDE07E4-F87B-4ECB-AE37-0EF68905A5EF}" srcOrd="0" destOrd="0" presId="urn:microsoft.com/office/officeart/2005/8/layout/hierarchy1"/>
    <dgm:cxn modelId="{D89E4BB3-856E-4428-A0EA-1BBDA0D306B1}" type="presOf" srcId="{01274298-39FA-4AF5-B31D-5F3235539417}" destId="{CBF2E76C-39ED-4E1C-BF4F-4F3323E49BF8}" srcOrd="0" destOrd="0" presId="urn:microsoft.com/office/officeart/2005/8/layout/hierarchy1"/>
    <dgm:cxn modelId="{5B0756C1-2C85-4B26-80DA-2AA69D8CC8E2}" type="presOf" srcId="{DC0C0EAF-8E2D-49C0-9DB4-DBE35B2BDD6D}" destId="{96F49551-E5E7-4D21-BF49-A456CDD85FE6}" srcOrd="0" destOrd="0" presId="urn:microsoft.com/office/officeart/2005/8/layout/hierarchy1"/>
    <dgm:cxn modelId="{D2073FC7-5A80-4AFF-B38C-A8BBE345FF06}" type="presOf" srcId="{421ABD11-67F4-41E4-9E41-E1CE941105A9}" destId="{52C5D7AF-0443-4DD5-89AF-905C8FEBB667}" srcOrd="0" destOrd="0" presId="urn:microsoft.com/office/officeart/2005/8/layout/hierarchy1"/>
    <dgm:cxn modelId="{5E66D2CD-A41A-443E-AB32-F7DA11B44873}" srcId="{DC0C0EAF-8E2D-49C0-9DB4-DBE35B2BDD6D}" destId="{01274298-39FA-4AF5-B31D-5F3235539417}" srcOrd="0" destOrd="0" parTransId="{B2EF13F1-45F3-40B9-AA0E-5B0134C16B49}" sibTransId="{212C0212-3D60-4162-97A2-1DF5198232D6}"/>
    <dgm:cxn modelId="{63910962-AEE1-49D3-A8E1-24080414DD4D}" type="presParOf" srcId="{545D1B2B-079F-4850-AA4E-981B0A965249}" destId="{54B003C7-0037-4680-851E-9B5A126A3249}" srcOrd="0" destOrd="0" presId="urn:microsoft.com/office/officeart/2005/8/layout/hierarchy1"/>
    <dgm:cxn modelId="{0FAE7A55-9DAC-4395-A76E-AB70F8D41601}" type="presParOf" srcId="{54B003C7-0037-4680-851E-9B5A126A3249}" destId="{9E6AF447-E65D-4CFD-87BD-895384D634EE}" srcOrd="0" destOrd="0" presId="urn:microsoft.com/office/officeart/2005/8/layout/hierarchy1"/>
    <dgm:cxn modelId="{EC7B947C-CDAB-41D4-90E7-235CED683B38}" type="presParOf" srcId="{9E6AF447-E65D-4CFD-87BD-895384D634EE}" destId="{6D8BCFE4-0E0A-4593-BFCA-47725C3A0792}" srcOrd="0" destOrd="0" presId="urn:microsoft.com/office/officeart/2005/8/layout/hierarchy1"/>
    <dgm:cxn modelId="{20CA82CE-3A43-465C-9962-A55523A1D345}" type="presParOf" srcId="{9E6AF447-E65D-4CFD-87BD-895384D634EE}" destId="{96F49551-E5E7-4D21-BF49-A456CDD85FE6}" srcOrd="1" destOrd="0" presId="urn:microsoft.com/office/officeart/2005/8/layout/hierarchy1"/>
    <dgm:cxn modelId="{FF570DF1-2DD9-43BA-B35D-89476663A477}" type="presParOf" srcId="{54B003C7-0037-4680-851E-9B5A126A3249}" destId="{F03AB743-F16C-49DA-B61B-5001B1A54A4D}" srcOrd="1" destOrd="0" presId="urn:microsoft.com/office/officeart/2005/8/layout/hierarchy1"/>
    <dgm:cxn modelId="{AF1D6E2B-3947-465A-84DF-D468B3B81578}" type="presParOf" srcId="{F03AB743-F16C-49DA-B61B-5001B1A54A4D}" destId="{2FDE07E4-F87B-4ECB-AE37-0EF68905A5EF}" srcOrd="0" destOrd="0" presId="urn:microsoft.com/office/officeart/2005/8/layout/hierarchy1"/>
    <dgm:cxn modelId="{65CF3EDE-050D-4D9A-AA5E-9701126C226E}" type="presParOf" srcId="{F03AB743-F16C-49DA-B61B-5001B1A54A4D}" destId="{179E0ED0-793A-47ED-AB1E-EAE4488514F7}" srcOrd="1" destOrd="0" presId="urn:microsoft.com/office/officeart/2005/8/layout/hierarchy1"/>
    <dgm:cxn modelId="{625852E3-4AE3-4B07-A782-FE58614CED12}" type="presParOf" srcId="{179E0ED0-793A-47ED-AB1E-EAE4488514F7}" destId="{BE193E61-5829-405E-8B0A-B104631248BE}" srcOrd="0" destOrd="0" presId="urn:microsoft.com/office/officeart/2005/8/layout/hierarchy1"/>
    <dgm:cxn modelId="{E771B5AC-587D-421C-94A6-8B43BB3CE474}" type="presParOf" srcId="{BE193E61-5829-405E-8B0A-B104631248BE}" destId="{42942766-BCBB-46B6-993F-DFB2418B9810}" srcOrd="0" destOrd="0" presId="urn:microsoft.com/office/officeart/2005/8/layout/hierarchy1"/>
    <dgm:cxn modelId="{399D6E22-9318-42B1-A97E-1999C8077D53}" type="presParOf" srcId="{BE193E61-5829-405E-8B0A-B104631248BE}" destId="{CBF2E76C-39ED-4E1C-BF4F-4F3323E49BF8}" srcOrd="1" destOrd="0" presId="urn:microsoft.com/office/officeart/2005/8/layout/hierarchy1"/>
    <dgm:cxn modelId="{5839B01B-736B-4295-939A-99B0BE44689A}" type="presParOf" srcId="{179E0ED0-793A-47ED-AB1E-EAE4488514F7}" destId="{7DE12830-99BC-482D-9EBB-A62E68FE475C}" srcOrd="1" destOrd="0" presId="urn:microsoft.com/office/officeart/2005/8/layout/hierarchy1"/>
    <dgm:cxn modelId="{2E2440ED-5BF5-4D0B-97B1-B8B40C532D6B}" type="presParOf" srcId="{F03AB743-F16C-49DA-B61B-5001B1A54A4D}" destId="{8802B02A-002A-4655-947D-4224E1A1D7E4}" srcOrd="2" destOrd="0" presId="urn:microsoft.com/office/officeart/2005/8/layout/hierarchy1"/>
    <dgm:cxn modelId="{90CA42E7-5245-40B1-8134-F177A7823B45}" type="presParOf" srcId="{F03AB743-F16C-49DA-B61B-5001B1A54A4D}" destId="{5A61BF16-6CF5-4DC8-B030-1989F5F406E3}" srcOrd="3" destOrd="0" presId="urn:microsoft.com/office/officeart/2005/8/layout/hierarchy1"/>
    <dgm:cxn modelId="{B09215AB-C1C1-473F-ADEA-58915EFC0B08}" type="presParOf" srcId="{5A61BF16-6CF5-4DC8-B030-1989F5F406E3}" destId="{68FBB6D7-DC5C-43B2-8A32-B656BF773A1D}" srcOrd="0" destOrd="0" presId="urn:microsoft.com/office/officeart/2005/8/layout/hierarchy1"/>
    <dgm:cxn modelId="{E5FE4878-3DD7-4CCD-B7CB-DC5A5C206DAD}" type="presParOf" srcId="{68FBB6D7-DC5C-43B2-8A32-B656BF773A1D}" destId="{E178A604-37BD-42A7-A780-31D69E5FFED1}" srcOrd="0" destOrd="0" presId="urn:microsoft.com/office/officeart/2005/8/layout/hierarchy1"/>
    <dgm:cxn modelId="{BFCEB51E-4E16-4931-AF1D-D7FA279C27DF}" type="presParOf" srcId="{68FBB6D7-DC5C-43B2-8A32-B656BF773A1D}" destId="{E9C9755C-DAD6-421B-B349-4A583C182CC6}" srcOrd="1" destOrd="0" presId="urn:microsoft.com/office/officeart/2005/8/layout/hierarchy1"/>
    <dgm:cxn modelId="{04819437-FFC3-4702-BDFF-2CED47DFBC64}" type="presParOf" srcId="{5A61BF16-6CF5-4DC8-B030-1989F5F406E3}" destId="{9C2D66EF-6672-4268-A8A0-28143C868C49}" srcOrd="1" destOrd="0" presId="urn:microsoft.com/office/officeart/2005/8/layout/hierarchy1"/>
    <dgm:cxn modelId="{A72C01BC-2F62-42E3-B86C-97523398B8A5}" type="presParOf" srcId="{F03AB743-F16C-49DA-B61B-5001B1A54A4D}" destId="{52C5D7AF-0443-4DD5-89AF-905C8FEBB667}" srcOrd="4" destOrd="0" presId="urn:microsoft.com/office/officeart/2005/8/layout/hierarchy1"/>
    <dgm:cxn modelId="{8A52BDA3-34F4-4D32-B613-FC8812474DDE}" type="presParOf" srcId="{F03AB743-F16C-49DA-B61B-5001B1A54A4D}" destId="{F449A2A4-CF01-4A69-952F-F894DFAFF4F4}" srcOrd="5" destOrd="0" presId="urn:microsoft.com/office/officeart/2005/8/layout/hierarchy1"/>
    <dgm:cxn modelId="{AF94DBFB-8C73-412C-AA16-F1ED1010E14A}" type="presParOf" srcId="{F449A2A4-CF01-4A69-952F-F894DFAFF4F4}" destId="{EAC3D606-05CE-41F6-84B6-64A8AD4E3D3D}" srcOrd="0" destOrd="0" presId="urn:microsoft.com/office/officeart/2005/8/layout/hierarchy1"/>
    <dgm:cxn modelId="{DD2962A5-6924-4145-8295-52F99C921523}" type="presParOf" srcId="{EAC3D606-05CE-41F6-84B6-64A8AD4E3D3D}" destId="{096C792F-0646-4FD0-A8C3-8C344D19AD1C}" srcOrd="0" destOrd="0" presId="urn:microsoft.com/office/officeart/2005/8/layout/hierarchy1"/>
    <dgm:cxn modelId="{7ABE95D7-DB0D-431B-9048-9B7B29F6E8FF}" type="presParOf" srcId="{EAC3D606-05CE-41F6-84B6-64A8AD4E3D3D}" destId="{4597E287-7F3D-4C1E-8540-50F43BD1E37A}" srcOrd="1" destOrd="0" presId="urn:microsoft.com/office/officeart/2005/8/layout/hierarchy1"/>
    <dgm:cxn modelId="{42BF2BE2-C5D7-4228-91C8-383813255A1F}" type="presParOf" srcId="{F449A2A4-CF01-4A69-952F-F894DFAFF4F4}" destId="{29A08DC9-4C9F-437F-BA28-CADCED7AAD42}"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C5D7AF-0443-4DD5-89AF-905C8FEBB667}">
      <dsp:nvSpPr>
        <dsp:cNvPr id="0" name=""/>
        <dsp:cNvSpPr/>
      </dsp:nvSpPr>
      <dsp:spPr>
        <a:xfrm>
          <a:off x="4230737" y="1988910"/>
          <a:ext cx="3002458" cy="714448"/>
        </a:xfrm>
        <a:custGeom>
          <a:avLst/>
          <a:gdLst/>
          <a:ahLst/>
          <a:cxnLst/>
          <a:rect l="0" t="0" r="0" b="0"/>
          <a:pathLst>
            <a:path>
              <a:moveTo>
                <a:pt x="0" y="0"/>
              </a:moveTo>
              <a:lnTo>
                <a:pt x="0" y="486875"/>
              </a:lnTo>
              <a:lnTo>
                <a:pt x="3002458" y="486875"/>
              </a:lnTo>
              <a:lnTo>
                <a:pt x="3002458" y="714448"/>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802B02A-002A-4655-947D-4224E1A1D7E4}">
      <dsp:nvSpPr>
        <dsp:cNvPr id="0" name=""/>
        <dsp:cNvSpPr/>
      </dsp:nvSpPr>
      <dsp:spPr>
        <a:xfrm>
          <a:off x="4185017" y="1988910"/>
          <a:ext cx="91440" cy="714448"/>
        </a:xfrm>
        <a:custGeom>
          <a:avLst/>
          <a:gdLst/>
          <a:ahLst/>
          <a:cxnLst/>
          <a:rect l="0" t="0" r="0" b="0"/>
          <a:pathLst>
            <a:path>
              <a:moveTo>
                <a:pt x="45720" y="0"/>
              </a:moveTo>
              <a:lnTo>
                <a:pt x="45720" y="714448"/>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FDE07E4-F87B-4ECB-AE37-0EF68905A5EF}">
      <dsp:nvSpPr>
        <dsp:cNvPr id="0" name=""/>
        <dsp:cNvSpPr/>
      </dsp:nvSpPr>
      <dsp:spPr>
        <a:xfrm>
          <a:off x="1228278" y="1988910"/>
          <a:ext cx="3002458" cy="714448"/>
        </a:xfrm>
        <a:custGeom>
          <a:avLst/>
          <a:gdLst/>
          <a:ahLst/>
          <a:cxnLst/>
          <a:rect l="0" t="0" r="0" b="0"/>
          <a:pathLst>
            <a:path>
              <a:moveTo>
                <a:pt x="3002458" y="0"/>
              </a:moveTo>
              <a:lnTo>
                <a:pt x="3002458" y="486875"/>
              </a:lnTo>
              <a:lnTo>
                <a:pt x="0" y="486875"/>
              </a:lnTo>
              <a:lnTo>
                <a:pt x="0" y="714448"/>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D8BCFE4-0E0A-4593-BFCA-47725C3A0792}">
      <dsp:nvSpPr>
        <dsp:cNvPr id="0" name=""/>
        <dsp:cNvSpPr/>
      </dsp:nvSpPr>
      <dsp:spPr>
        <a:xfrm>
          <a:off x="3002458" y="428996"/>
          <a:ext cx="2456557" cy="155991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6F49551-E5E7-4D21-BF49-A456CDD85FE6}">
      <dsp:nvSpPr>
        <dsp:cNvPr id="0" name=""/>
        <dsp:cNvSpPr/>
      </dsp:nvSpPr>
      <dsp:spPr>
        <a:xfrm>
          <a:off x="3275409" y="688299"/>
          <a:ext cx="2456557" cy="1559913"/>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b="1" kern="1200" dirty="0"/>
            <a:t>Workstation</a:t>
          </a:r>
          <a:endParaRPr lang="en-US" sz="3000" kern="1200" dirty="0"/>
        </a:p>
      </dsp:txBody>
      <dsp:txXfrm>
        <a:off x="3321097" y="733987"/>
        <a:ext cx="2365181" cy="1468537"/>
      </dsp:txXfrm>
    </dsp:sp>
    <dsp:sp modelId="{42942766-BCBB-46B6-993F-DFB2418B9810}">
      <dsp:nvSpPr>
        <dsp:cNvPr id="0" name=""/>
        <dsp:cNvSpPr/>
      </dsp:nvSpPr>
      <dsp:spPr>
        <a:xfrm>
          <a:off x="0" y="2703358"/>
          <a:ext cx="2456557" cy="155991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BF2E76C-39ED-4E1C-BF4F-4F3323E49BF8}">
      <dsp:nvSpPr>
        <dsp:cNvPr id="0" name=""/>
        <dsp:cNvSpPr/>
      </dsp:nvSpPr>
      <dsp:spPr>
        <a:xfrm>
          <a:off x="272950" y="2962661"/>
          <a:ext cx="2456557" cy="1559913"/>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b="1" kern="1200" dirty="0"/>
            <a:t>Workstation one</a:t>
          </a:r>
          <a:endParaRPr lang="en-US" sz="3000" kern="1200" dirty="0"/>
        </a:p>
      </dsp:txBody>
      <dsp:txXfrm>
        <a:off x="318638" y="3008349"/>
        <a:ext cx="2365181" cy="1468537"/>
      </dsp:txXfrm>
    </dsp:sp>
    <dsp:sp modelId="{E178A604-37BD-42A7-A780-31D69E5FFED1}">
      <dsp:nvSpPr>
        <dsp:cNvPr id="0" name=""/>
        <dsp:cNvSpPr/>
      </dsp:nvSpPr>
      <dsp:spPr>
        <a:xfrm>
          <a:off x="3002458" y="2703358"/>
          <a:ext cx="2456557" cy="155991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9C9755C-DAD6-421B-B349-4A583C182CC6}">
      <dsp:nvSpPr>
        <dsp:cNvPr id="0" name=""/>
        <dsp:cNvSpPr/>
      </dsp:nvSpPr>
      <dsp:spPr>
        <a:xfrm>
          <a:off x="3275409" y="2962661"/>
          <a:ext cx="2456557" cy="1559913"/>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b="1" kern="1200" dirty="0"/>
            <a:t>Workstation two</a:t>
          </a:r>
          <a:endParaRPr lang="en-US" sz="3000" kern="1200" dirty="0"/>
        </a:p>
      </dsp:txBody>
      <dsp:txXfrm>
        <a:off x="3321097" y="3008349"/>
        <a:ext cx="2365181" cy="1468537"/>
      </dsp:txXfrm>
    </dsp:sp>
    <dsp:sp modelId="{096C792F-0646-4FD0-A8C3-8C344D19AD1C}">
      <dsp:nvSpPr>
        <dsp:cNvPr id="0" name=""/>
        <dsp:cNvSpPr/>
      </dsp:nvSpPr>
      <dsp:spPr>
        <a:xfrm>
          <a:off x="6004917" y="2703358"/>
          <a:ext cx="2456557" cy="155991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597E287-7F3D-4C1E-8540-50F43BD1E37A}">
      <dsp:nvSpPr>
        <dsp:cNvPr id="0" name=""/>
        <dsp:cNvSpPr/>
      </dsp:nvSpPr>
      <dsp:spPr>
        <a:xfrm>
          <a:off x="6277867" y="2962661"/>
          <a:ext cx="2456557" cy="1559913"/>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b="1" kern="1200" dirty="0"/>
            <a:t>Workstation three</a:t>
          </a:r>
          <a:endParaRPr lang="en-US" sz="3000" kern="1200" dirty="0"/>
        </a:p>
      </dsp:txBody>
      <dsp:txXfrm>
        <a:off x="6323555" y="3008349"/>
        <a:ext cx="2365181" cy="146853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jpeg>
</file>

<file path=ppt/media/image14.jpeg>
</file>

<file path=ppt/media/image15.png>
</file>

<file path=ppt/media/image16.svg>
</file>

<file path=ppt/media/image17.jpeg>
</file>

<file path=ppt/media/image18.jpeg>
</file>

<file path=ppt/media/image19.png>
</file>

<file path=ppt/media/image2.png>
</file>

<file path=ppt/media/image20.jpeg>
</file>

<file path=ppt/media/image21.png>
</file>

<file path=ppt/media/image22.svg>
</file>

<file path=ppt/media/image23.jpeg>
</file>

<file path=ppt/media/image24.png>
</file>

<file path=ppt/media/image25.svg>
</file>

<file path=ppt/media/image26.jpeg>
</file>

<file path=ppt/media/image27.jpeg>
</file>

<file path=ppt/media/image28.jpeg>
</file>

<file path=ppt/media/image29.png>
</file>

<file path=ppt/media/image3.png>
</file>

<file path=ppt/media/image30.svg>
</file>

<file path=ppt/media/image31.png>
</file>

<file path=ppt/media/image32.svg>
</file>

<file path=ppt/media/image33.png>
</file>

<file path=ppt/media/image34.jpeg>
</file>

<file path=ppt/media/image35.png>
</file>

<file path=ppt/media/image36.svg>
</file>

<file path=ppt/media/image37.png>
</file>

<file path=ppt/media/image4.png>
</file>

<file path=ppt/media/image5.png>
</file>

<file path=ppt/media/image6.jpeg>
</file>

<file path=ppt/media/image7.png>
</file>

<file path=ppt/media/image8.png>
</file>

<file path=ppt/media/image9.pn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C2FF35-922A-4BE6-8946-9D5CBE892F94}" type="datetimeFigureOut">
              <a:rPr lang="en-US" smtClean="0"/>
              <a:t>5/17/2024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7B0A29-C19B-4890-851B-3AF5F53C9927}" type="slidenum">
              <a:rPr lang="en-US" smtClean="0"/>
              <a:t>‹#›</a:t>
            </a:fld>
            <a:endParaRPr lang="en-US"/>
          </a:p>
        </p:txBody>
      </p:sp>
    </p:spTree>
    <p:extLst>
      <p:ext uri="{BB962C8B-B14F-4D97-AF65-F5344CB8AC3E}">
        <p14:creationId xmlns:p14="http://schemas.microsoft.com/office/powerpoint/2010/main" val="13432704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evening. we are company B group B, manufacturing line. </a:t>
            </a:r>
          </a:p>
        </p:txBody>
      </p:sp>
      <p:sp>
        <p:nvSpPr>
          <p:cNvPr id="4" name="Slide Number Placeholder 3"/>
          <p:cNvSpPr>
            <a:spLocks noGrp="1"/>
          </p:cNvSpPr>
          <p:nvPr>
            <p:ph type="sldNum" sz="quarter" idx="5"/>
          </p:nvPr>
        </p:nvSpPr>
        <p:spPr/>
        <p:txBody>
          <a:bodyPr/>
          <a:lstStyle/>
          <a:p>
            <a:fld id="{E57B0A29-C19B-4890-851B-3AF5F53C9927}" type="slidenum">
              <a:rPr lang="en-US" smtClean="0"/>
              <a:t>1</a:t>
            </a:fld>
            <a:endParaRPr lang="en-US"/>
          </a:p>
        </p:txBody>
      </p:sp>
    </p:spTree>
    <p:extLst>
      <p:ext uri="{BB962C8B-B14F-4D97-AF65-F5344CB8AC3E}">
        <p14:creationId xmlns:p14="http://schemas.microsoft.com/office/powerpoint/2010/main" val="16051706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the first group has already described how we implemented the database, the tools we used, and how we initialized the repositories, I would like to move the demonstration of user stories and scenarios for the manufacturing application due to time constraints.</a:t>
            </a:r>
          </a:p>
        </p:txBody>
      </p:sp>
      <p:sp>
        <p:nvSpPr>
          <p:cNvPr id="4" name="Slide Number Placeholder 3"/>
          <p:cNvSpPr>
            <a:spLocks noGrp="1"/>
          </p:cNvSpPr>
          <p:nvPr>
            <p:ph type="sldNum" sz="quarter" idx="5"/>
          </p:nvPr>
        </p:nvSpPr>
        <p:spPr/>
        <p:txBody>
          <a:bodyPr/>
          <a:lstStyle/>
          <a:p>
            <a:fld id="{E57B0A29-C19B-4890-851B-3AF5F53C9927}" type="slidenum">
              <a:rPr lang="en-US" smtClean="0"/>
              <a:t>3</a:t>
            </a:fld>
            <a:endParaRPr lang="en-US"/>
          </a:p>
        </p:txBody>
      </p:sp>
    </p:spTree>
    <p:extLst>
      <p:ext uri="{BB962C8B-B14F-4D97-AF65-F5344CB8AC3E}">
        <p14:creationId xmlns:p14="http://schemas.microsoft.com/office/powerpoint/2010/main" val="14193791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section showcases the implementation of various user flows and functionalities withing the application. mainly there is 5 user scenarios.</a:t>
            </a:r>
          </a:p>
          <a:p>
            <a:r>
              <a:rPr lang="en-US" dirty="0"/>
              <a:t>1</a:t>
            </a:r>
          </a:p>
          <a:p>
            <a:r>
              <a:rPr lang="en-US" dirty="0"/>
              <a:t>2</a:t>
            </a:r>
          </a:p>
          <a:p>
            <a:r>
              <a:rPr lang="en-US" dirty="0"/>
              <a:t>3</a:t>
            </a:r>
          </a:p>
          <a:p>
            <a:r>
              <a:rPr lang="en-US" dirty="0"/>
              <a:t>4</a:t>
            </a:r>
          </a:p>
          <a:p>
            <a:r>
              <a:rPr lang="en-US" dirty="0"/>
              <a:t>5</a:t>
            </a:r>
          </a:p>
        </p:txBody>
      </p:sp>
      <p:sp>
        <p:nvSpPr>
          <p:cNvPr id="4" name="Slide Number Placeholder 3"/>
          <p:cNvSpPr>
            <a:spLocks noGrp="1"/>
          </p:cNvSpPr>
          <p:nvPr>
            <p:ph type="sldNum" sz="quarter" idx="5"/>
          </p:nvPr>
        </p:nvSpPr>
        <p:spPr/>
        <p:txBody>
          <a:bodyPr/>
          <a:lstStyle/>
          <a:p>
            <a:fld id="{E57B0A29-C19B-4890-851B-3AF5F53C9927}" type="slidenum">
              <a:rPr lang="en-US" smtClean="0"/>
              <a:t>4</a:t>
            </a:fld>
            <a:endParaRPr lang="en-US"/>
          </a:p>
        </p:txBody>
      </p:sp>
    </p:spTree>
    <p:extLst>
      <p:ext uri="{BB962C8B-B14F-4D97-AF65-F5344CB8AC3E}">
        <p14:creationId xmlns:p14="http://schemas.microsoft.com/office/powerpoint/2010/main" val="40327034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one is worker login.</a:t>
            </a:r>
          </a:p>
        </p:txBody>
      </p:sp>
      <p:sp>
        <p:nvSpPr>
          <p:cNvPr id="4" name="Slide Number Placeholder 3"/>
          <p:cNvSpPr>
            <a:spLocks noGrp="1"/>
          </p:cNvSpPr>
          <p:nvPr>
            <p:ph type="sldNum" sz="quarter" idx="5"/>
          </p:nvPr>
        </p:nvSpPr>
        <p:spPr/>
        <p:txBody>
          <a:bodyPr/>
          <a:lstStyle/>
          <a:p>
            <a:fld id="{E57B0A29-C19B-4890-851B-3AF5F53C9927}" type="slidenum">
              <a:rPr lang="en-US" smtClean="0"/>
              <a:t>5</a:t>
            </a:fld>
            <a:endParaRPr lang="en-US"/>
          </a:p>
        </p:txBody>
      </p:sp>
    </p:spTree>
    <p:extLst>
      <p:ext uri="{BB962C8B-B14F-4D97-AF65-F5344CB8AC3E}">
        <p14:creationId xmlns:p14="http://schemas.microsoft.com/office/powerpoint/2010/main" val="21430544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7B0A29-C19B-4890-851B-3AF5F53C9927}" type="slidenum">
              <a:rPr lang="en-US" smtClean="0"/>
              <a:t>10</a:t>
            </a:fld>
            <a:endParaRPr lang="en-US"/>
          </a:p>
        </p:txBody>
      </p:sp>
    </p:spTree>
    <p:extLst>
      <p:ext uri="{BB962C8B-B14F-4D97-AF65-F5344CB8AC3E}">
        <p14:creationId xmlns:p14="http://schemas.microsoft.com/office/powerpoint/2010/main" val="28554865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describes how the application handles responses from the </a:t>
            </a:r>
            <a:r>
              <a:rPr lang="en-US" dirty="0" err="1"/>
              <a:t>api</a:t>
            </a:r>
            <a:r>
              <a:rPr lang="en-US" dirty="0"/>
              <a:t>. Successful login requests redirect the user to the appropriate interface. </a:t>
            </a:r>
            <a:r>
              <a:rPr lang="en-US" dirty="0" err="1"/>
              <a:t>Errror</a:t>
            </a:r>
            <a:r>
              <a:rPr lang="en-US" dirty="0"/>
              <a:t> responses are displayed as alerts to the user. The response body is used to determine the next action on the frontend.</a:t>
            </a:r>
          </a:p>
        </p:txBody>
      </p:sp>
      <p:sp>
        <p:nvSpPr>
          <p:cNvPr id="4" name="Slide Number Placeholder 3"/>
          <p:cNvSpPr>
            <a:spLocks noGrp="1"/>
          </p:cNvSpPr>
          <p:nvPr>
            <p:ph type="sldNum" sz="quarter" idx="5"/>
          </p:nvPr>
        </p:nvSpPr>
        <p:spPr/>
        <p:txBody>
          <a:bodyPr/>
          <a:lstStyle/>
          <a:p>
            <a:fld id="{E57B0A29-C19B-4890-851B-3AF5F53C9927}" type="slidenum">
              <a:rPr lang="en-US" smtClean="0"/>
              <a:t>24</a:t>
            </a:fld>
            <a:endParaRPr lang="en-US"/>
          </a:p>
        </p:txBody>
      </p:sp>
    </p:spTree>
    <p:extLst>
      <p:ext uri="{BB962C8B-B14F-4D97-AF65-F5344CB8AC3E}">
        <p14:creationId xmlns:p14="http://schemas.microsoft.com/office/powerpoint/2010/main" val="27033680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focuses on the error handling mechanism in the frontend application. It mentions that the frontend includes error handling to deal with failed </a:t>
            </a:r>
            <a:r>
              <a:rPr lang="en-US" dirty="0" err="1"/>
              <a:t>api</a:t>
            </a:r>
            <a:r>
              <a:rPr lang="en-US" dirty="0"/>
              <a:t>  requests or errors returned by the server. Error </a:t>
            </a:r>
            <a:r>
              <a:rPr lang="en-US" dirty="0" err="1"/>
              <a:t>masseges</a:t>
            </a:r>
            <a:r>
              <a:rPr lang="en-US" dirty="0"/>
              <a:t> are displayed to provide feedback to the user about any issues encountered during the interaction with the system.</a:t>
            </a:r>
          </a:p>
        </p:txBody>
      </p:sp>
      <p:sp>
        <p:nvSpPr>
          <p:cNvPr id="4" name="Slide Number Placeholder 3"/>
          <p:cNvSpPr>
            <a:spLocks noGrp="1"/>
          </p:cNvSpPr>
          <p:nvPr>
            <p:ph type="sldNum" sz="quarter" idx="5"/>
          </p:nvPr>
        </p:nvSpPr>
        <p:spPr/>
        <p:txBody>
          <a:bodyPr/>
          <a:lstStyle/>
          <a:p>
            <a:fld id="{E57B0A29-C19B-4890-851B-3AF5F53C9927}" type="slidenum">
              <a:rPr lang="en-US" smtClean="0"/>
              <a:t>25</a:t>
            </a:fld>
            <a:endParaRPr lang="en-US"/>
          </a:p>
        </p:txBody>
      </p:sp>
    </p:spTree>
    <p:extLst>
      <p:ext uri="{BB962C8B-B14F-4D97-AF65-F5344CB8AC3E}">
        <p14:creationId xmlns:p14="http://schemas.microsoft.com/office/powerpoint/2010/main" val="2147966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7B0A29-C19B-4890-851B-3AF5F53C9927}" type="slidenum">
              <a:rPr lang="en-US" smtClean="0"/>
              <a:t>26</a:t>
            </a:fld>
            <a:endParaRPr lang="en-US"/>
          </a:p>
        </p:txBody>
      </p:sp>
    </p:spTree>
    <p:extLst>
      <p:ext uri="{BB962C8B-B14F-4D97-AF65-F5344CB8AC3E}">
        <p14:creationId xmlns:p14="http://schemas.microsoft.com/office/powerpoint/2010/main" val="38100791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63B5D-F372-BFDF-CBA1-9B9BA0EE915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A956EB7-4F29-80BC-2356-0D31D449CA6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F338753-FD10-5416-1C74-53D5BE8F4BEB}"/>
              </a:ext>
            </a:extLst>
          </p:cNvPr>
          <p:cNvSpPr>
            <a:spLocks noGrp="1"/>
          </p:cNvSpPr>
          <p:nvPr>
            <p:ph type="dt" sz="half" idx="10"/>
          </p:nvPr>
        </p:nvSpPr>
        <p:spPr/>
        <p:txBody>
          <a:bodyPr/>
          <a:lstStyle/>
          <a:p>
            <a:fld id="{54B9E5CA-90E4-49A7-BAE1-5F2C70C46CB7}" type="datetimeFigureOut">
              <a:rPr lang="en-US" smtClean="0"/>
              <a:t>5/17/2024</a:t>
            </a:fld>
            <a:endParaRPr lang="en-US"/>
          </a:p>
        </p:txBody>
      </p:sp>
      <p:sp>
        <p:nvSpPr>
          <p:cNvPr id="5" name="Footer Placeholder 4">
            <a:extLst>
              <a:ext uri="{FF2B5EF4-FFF2-40B4-BE49-F238E27FC236}">
                <a16:creationId xmlns:a16="http://schemas.microsoft.com/office/drawing/2014/main" id="{C703FC04-1978-7B66-E737-261CF3A5D8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C87B2A-0241-D591-1795-8D68779B6C8B}"/>
              </a:ext>
            </a:extLst>
          </p:cNvPr>
          <p:cNvSpPr>
            <a:spLocks noGrp="1"/>
          </p:cNvSpPr>
          <p:nvPr>
            <p:ph type="sldNum" sz="quarter" idx="12"/>
          </p:nvPr>
        </p:nvSpPr>
        <p:spPr/>
        <p:txBody>
          <a:bodyPr/>
          <a:lstStyle/>
          <a:p>
            <a:fld id="{7488E1A1-EFB6-4A84-8EF0-698C8E83A8EB}" type="slidenum">
              <a:rPr lang="en-US" smtClean="0"/>
              <a:t>‹#›</a:t>
            </a:fld>
            <a:endParaRPr lang="en-US"/>
          </a:p>
        </p:txBody>
      </p:sp>
    </p:spTree>
    <p:extLst>
      <p:ext uri="{BB962C8B-B14F-4D97-AF65-F5344CB8AC3E}">
        <p14:creationId xmlns:p14="http://schemas.microsoft.com/office/powerpoint/2010/main" val="8920911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D5EBD-1B67-0640-2C71-B48E5071488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D5F8DBD-80E9-9F51-12A1-0796D2B469F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CE163A2-9D7C-F710-C64D-6DAB22CE814F}"/>
              </a:ext>
            </a:extLst>
          </p:cNvPr>
          <p:cNvSpPr>
            <a:spLocks noGrp="1"/>
          </p:cNvSpPr>
          <p:nvPr>
            <p:ph type="dt" sz="half" idx="10"/>
          </p:nvPr>
        </p:nvSpPr>
        <p:spPr/>
        <p:txBody>
          <a:bodyPr/>
          <a:lstStyle/>
          <a:p>
            <a:fld id="{54B9E5CA-90E4-49A7-BAE1-5F2C70C46CB7}" type="datetimeFigureOut">
              <a:rPr lang="en-US" smtClean="0"/>
              <a:t>5/17/2024</a:t>
            </a:fld>
            <a:endParaRPr lang="en-US"/>
          </a:p>
        </p:txBody>
      </p:sp>
      <p:sp>
        <p:nvSpPr>
          <p:cNvPr id="5" name="Footer Placeholder 4">
            <a:extLst>
              <a:ext uri="{FF2B5EF4-FFF2-40B4-BE49-F238E27FC236}">
                <a16:creationId xmlns:a16="http://schemas.microsoft.com/office/drawing/2014/main" id="{17964436-F174-25F4-713B-559685601A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664109-C159-50C0-8311-BBB407F3FB41}"/>
              </a:ext>
            </a:extLst>
          </p:cNvPr>
          <p:cNvSpPr>
            <a:spLocks noGrp="1"/>
          </p:cNvSpPr>
          <p:nvPr>
            <p:ph type="sldNum" sz="quarter" idx="12"/>
          </p:nvPr>
        </p:nvSpPr>
        <p:spPr/>
        <p:txBody>
          <a:bodyPr/>
          <a:lstStyle/>
          <a:p>
            <a:fld id="{7488E1A1-EFB6-4A84-8EF0-698C8E83A8EB}" type="slidenum">
              <a:rPr lang="en-US" smtClean="0"/>
              <a:t>‹#›</a:t>
            </a:fld>
            <a:endParaRPr lang="en-US"/>
          </a:p>
        </p:txBody>
      </p:sp>
    </p:spTree>
    <p:extLst>
      <p:ext uri="{BB962C8B-B14F-4D97-AF65-F5344CB8AC3E}">
        <p14:creationId xmlns:p14="http://schemas.microsoft.com/office/powerpoint/2010/main" val="148875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18951B-0263-1921-41D6-0D2A72AF9E8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740FE97-FA17-C5C6-CEA2-A29159DF566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63AB1F-5ABF-A845-B749-4C26589FA9B4}"/>
              </a:ext>
            </a:extLst>
          </p:cNvPr>
          <p:cNvSpPr>
            <a:spLocks noGrp="1"/>
          </p:cNvSpPr>
          <p:nvPr>
            <p:ph type="dt" sz="half" idx="10"/>
          </p:nvPr>
        </p:nvSpPr>
        <p:spPr/>
        <p:txBody>
          <a:bodyPr/>
          <a:lstStyle/>
          <a:p>
            <a:fld id="{54B9E5CA-90E4-49A7-BAE1-5F2C70C46CB7}" type="datetimeFigureOut">
              <a:rPr lang="en-US" smtClean="0"/>
              <a:t>5/17/2024</a:t>
            </a:fld>
            <a:endParaRPr lang="en-US"/>
          </a:p>
        </p:txBody>
      </p:sp>
      <p:sp>
        <p:nvSpPr>
          <p:cNvPr id="5" name="Footer Placeholder 4">
            <a:extLst>
              <a:ext uri="{FF2B5EF4-FFF2-40B4-BE49-F238E27FC236}">
                <a16:creationId xmlns:a16="http://schemas.microsoft.com/office/drawing/2014/main" id="{52F93CE0-8B19-B67C-A5C4-F44E2D81C9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F0E796-1B65-5BB8-9D28-151EB09A35D0}"/>
              </a:ext>
            </a:extLst>
          </p:cNvPr>
          <p:cNvSpPr>
            <a:spLocks noGrp="1"/>
          </p:cNvSpPr>
          <p:nvPr>
            <p:ph type="sldNum" sz="quarter" idx="12"/>
          </p:nvPr>
        </p:nvSpPr>
        <p:spPr/>
        <p:txBody>
          <a:bodyPr/>
          <a:lstStyle/>
          <a:p>
            <a:fld id="{7488E1A1-EFB6-4A84-8EF0-698C8E83A8EB}" type="slidenum">
              <a:rPr lang="en-US" smtClean="0"/>
              <a:t>‹#›</a:t>
            </a:fld>
            <a:endParaRPr lang="en-US"/>
          </a:p>
        </p:txBody>
      </p:sp>
    </p:spTree>
    <p:extLst>
      <p:ext uri="{BB962C8B-B14F-4D97-AF65-F5344CB8AC3E}">
        <p14:creationId xmlns:p14="http://schemas.microsoft.com/office/powerpoint/2010/main" val="2020157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4FC27-4107-68A1-7A0C-00C0647B139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43B25BD-4509-25C9-C696-3C08FA7D66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957742-2B12-DE3D-AD76-5670D513F804}"/>
              </a:ext>
            </a:extLst>
          </p:cNvPr>
          <p:cNvSpPr>
            <a:spLocks noGrp="1"/>
          </p:cNvSpPr>
          <p:nvPr>
            <p:ph type="dt" sz="half" idx="10"/>
          </p:nvPr>
        </p:nvSpPr>
        <p:spPr/>
        <p:txBody>
          <a:bodyPr/>
          <a:lstStyle/>
          <a:p>
            <a:fld id="{54B9E5CA-90E4-49A7-BAE1-5F2C70C46CB7}" type="datetimeFigureOut">
              <a:rPr lang="en-US" smtClean="0"/>
              <a:t>5/17/2024</a:t>
            </a:fld>
            <a:endParaRPr lang="en-US"/>
          </a:p>
        </p:txBody>
      </p:sp>
      <p:sp>
        <p:nvSpPr>
          <p:cNvPr id="5" name="Footer Placeholder 4">
            <a:extLst>
              <a:ext uri="{FF2B5EF4-FFF2-40B4-BE49-F238E27FC236}">
                <a16:creationId xmlns:a16="http://schemas.microsoft.com/office/drawing/2014/main" id="{A059B61C-D7A0-047E-88CA-D27652D51B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4CC97-2BC2-7205-39F3-9D2CAA853D1A}"/>
              </a:ext>
            </a:extLst>
          </p:cNvPr>
          <p:cNvSpPr>
            <a:spLocks noGrp="1"/>
          </p:cNvSpPr>
          <p:nvPr>
            <p:ph type="sldNum" sz="quarter" idx="12"/>
          </p:nvPr>
        </p:nvSpPr>
        <p:spPr/>
        <p:txBody>
          <a:bodyPr/>
          <a:lstStyle/>
          <a:p>
            <a:fld id="{7488E1A1-EFB6-4A84-8EF0-698C8E83A8EB}" type="slidenum">
              <a:rPr lang="en-US" smtClean="0"/>
              <a:t>‹#›</a:t>
            </a:fld>
            <a:endParaRPr lang="en-US"/>
          </a:p>
        </p:txBody>
      </p:sp>
    </p:spTree>
    <p:extLst>
      <p:ext uri="{BB962C8B-B14F-4D97-AF65-F5344CB8AC3E}">
        <p14:creationId xmlns:p14="http://schemas.microsoft.com/office/powerpoint/2010/main" val="32653163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906AB-E25A-D9AF-8BC1-943FC381567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5886ACA-B415-A475-243B-8935C5DC34D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85D15D7-019F-0C62-B727-6137FB476113}"/>
              </a:ext>
            </a:extLst>
          </p:cNvPr>
          <p:cNvSpPr>
            <a:spLocks noGrp="1"/>
          </p:cNvSpPr>
          <p:nvPr>
            <p:ph type="dt" sz="half" idx="10"/>
          </p:nvPr>
        </p:nvSpPr>
        <p:spPr/>
        <p:txBody>
          <a:bodyPr/>
          <a:lstStyle/>
          <a:p>
            <a:fld id="{54B9E5CA-90E4-49A7-BAE1-5F2C70C46CB7}" type="datetimeFigureOut">
              <a:rPr lang="en-US" smtClean="0"/>
              <a:t>5/17/2024</a:t>
            </a:fld>
            <a:endParaRPr lang="en-US"/>
          </a:p>
        </p:txBody>
      </p:sp>
      <p:sp>
        <p:nvSpPr>
          <p:cNvPr id="5" name="Footer Placeholder 4">
            <a:extLst>
              <a:ext uri="{FF2B5EF4-FFF2-40B4-BE49-F238E27FC236}">
                <a16:creationId xmlns:a16="http://schemas.microsoft.com/office/drawing/2014/main" id="{74B5D80C-05A4-2BB3-01E8-1A36ADD9B3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E6B693-EE44-D84E-6250-A1A10E7400ED}"/>
              </a:ext>
            </a:extLst>
          </p:cNvPr>
          <p:cNvSpPr>
            <a:spLocks noGrp="1"/>
          </p:cNvSpPr>
          <p:nvPr>
            <p:ph type="sldNum" sz="quarter" idx="12"/>
          </p:nvPr>
        </p:nvSpPr>
        <p:spPr/>
        <p:txBody>
          <a:bodyPr/>
          <a:lstStyle/>
          <a:p>
            <a:fld id="{7488E1A1-EFB6-4A84-8EF0-698C8E83A8EB}" type="slidenum">
              <a:rPr lang="en-US" smtClean="0"/>
              <a:t>‹#›</a:t>
            </a:fld>
            <a:endParaRPr lang="en-US"/>
          </a:p>
        </p:txBody>
      </p:sp>
    </p:spTree>
    <p:extLst>
      <p:ext uri="{BB962C8B-B14F-4D97-AF65-F5344CB8AC3E}">
        <p14:creationId xmlns:p14="http://schemas.microsoft.com/office/powerpoint/2010/main" val="9758338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A45A5-634D-AC61-BF56-0ECDB3770B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A48883E-F64C-65C1-0461-C5D6328107C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6404121-115A-B02A-1332-027EA6974F4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F27B002-FDC1-D038-366E-2619FC8997E7}"/>
              </a:ext>
            </a:extLst>
          </p:cNvPr>
          <p:cNvSpPr>
            <a:spLocks noGrp="1"/>
          </p:cNvSpPr>
          <p:nvPr>
            <p:ph type="dt" sz="half" idx="10"/>
          </p:nvPr>
        </p:nvSpPr>
        <p:spPr/>
        <p:txBody>
          <a:bodyPr/>
          <a:lstStyle/>
          <a:p>
            <a:fld id="{54B9E5CA-90E4-49A7-BAE1-5F2C70C46CB7}" type="datetimeFigureOut">
              <a:rPr lang="en-US" smtClean="0"/>
              <a:t>5/17/2024</a:t>
            </a:fld>
            <a:endParaRPr lang="en-US"/>
          </a:p>
        </p:txBody>
      </p:sp>
      <p:sp>
        <p:nvSpPr>
          <p:cNvPr id="6" name="Footer Placeholder 5">
            <a:extLst>
              <a:ext uri="{FF2B5EF4-FFF2-40B4-BE49-F238E27FC236}">
                <a16:creationId xmlns:a16="http://schemas.microsoft.com/office/drawing/2014/main" id="{0C42326C-2119-571E-9292-8685B9B1EA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ED8ABA-F54B-E9EE-A759-042A7689DA01}"/>
              </a:ext>
            </a:extLst>
          </p:cNvPr>
          <p:cNvSpPr>
            <a:spLocks noGrp="1"/>
          </p:cNvSpPr>
          <p:nvPr>
            <p:ph type="sldNum" sz="quarter" idx="12"/>
          </p:nvPr>
        </p:nvSpPr>
        <p:spPr/>
        <p:txBody>
          <a:bodyPr/>
          <a:lstStyle/>
          <a:p>
            <a:fld id="{7488E1A1-EFB6-4A84-8EF0-698C8E83A8EB}" type="slidenum">
              <a:rPr lang="en-US" smtClean="0"/>
              <a:t>‹#›</a:t>
            </a:fld>
            <a:endParaRPr lang="en-US"/>
          </a:p>
        </p:txBody>
      </p:sp>
    </p:spTree>
    <p:extLst>
      <p:ext uri="{BB962C8B-B14F-4D97-AF65-F5344CB8AC3E}">
        <p14:creationId xmlns:p14="http://schemas.microsoft.com/office/powerpoint/2010/main" val="16200279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B2893-3274-1C09-0C56-5FA09DA853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707D218-B1C3-8045-F727-C3D38C0796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66BD52D-A09D-2297-8190-026B279390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AC8599-159B-E234-429B-DC5496885DE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DD08AE3-2F59-E490-0507-3DBC8D2A7C6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2F338A1-5AA1-3422-72F2-6B65892D815B}"/>
              </a:ext>
            </a:extLst>
          </p:cNvPr>
          <p:cNvSpPr>
            <a:spLocks noGrp="1"/>
          </p:cNvSpPr>
          <p:nvPr>
            <p:ph type="dt" sz="half" idx="10"/>
          </p:nvPr>
        </p:nvSpPr>
        <p:spPr/>
        <p:txBody>
          <a:bodyPr/>
          <a:lstStyle/>
          <a:p>
            <a:fld id="{54B9E5CA-90E4-49A7-BAE1-5F2C70C46CB7}" type="datetimeFigureOut">
              <a:rPr lang="en-US" smtClean="0"/>
              <a:t>5/17/2024</a:t>
            </a:fld>
            <a:endParaRPr lang="en-US"/>
          </a:p>
        </p:txBody>
      </p:sp>
      <p:sp>
        <p:nvSpPr>
          <p:cNvPr id="8" name="Footer Placeholder 7">
            <a:extLst>
              <a:ext uri="{FF2B5EF4-FFF2-40B4-BE49-F238E27FC236}">
                <a16:creationId xmlns:a16="http://schemas.microsoft.com/office/drawing/2014/main" id="{7AF4F1D9-487D-DD2B-B485-52EEB772EEB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F1F60D-CD9F-5119-63DF-33B369DDB8D2}"/>
              </a:ext>
            </a:extLst>
          </p:cNvPr>
          <p:cNvSpPr>
            <a:spLocks noGrp="1"/>
          </p:cNvSpPr>
          <p:nvPr>
            <p:ph type="sldNum" sz="quarter" idx="12"/>
          </p:nvPr>
        </p:nvSpPr>
        <p:spPr/>
        <p:txBody>
          <a:bodyPr/>
          <a:lstStyle/>
          <a:p>
            <a:fld id="{7488E1A1-EFB6-4A84-8EF0-698C8E83A8EB}" type="slidenum">
              <a:rPr lang="en-US" smtClean="0"/>
              <a:t>‹#›</a:t>
            </a:fld>
            <a:endParaRPr lang="en-US"/>
          </a:p>
        </p:txBody>
      </p:sp>
    </p:spTree>
    <p:extLst>
      <p:ext uri="{BB962C8B-B14F-4D97-AF65-F5344CB8AC3E}">
        <p14:creationId xmlns:p14="http://schemas.microsoft.com/office/powerpoint/2010/main" val="3106870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1A5A1-4D0D-6978-DC3C-CDFDAFF14C0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11E82BA-0374-5362-5993-4E10243A5567}"/>
              </a:ext>
            </a:extLst>
          </p:cNvPr>
          <p:cNvSpPr>
            <a:spLocks noGrp="1"/>
          </p:cNvSpPr>
          <p:nvPr>
            <p:ph type="dt" sz="half" idx="10"/>
          </p:nvPr>
        </p:nvSpPr>
        <p:spPr/>
        <p:txBody>
          <a:bodyPr/>
          <a:lstStyle/>
          <a:p>
            <a:fld id="{54B9E5CA-90E4-49A7-BAE1-5F2C70C46CB7}" type="datetimeFigureOut">
              <a:rPr lang="en-US" smtClean="0"/>
              <a:t>5/17/2024</a:t>
            </a:fld>
            <a:endParaRPr lang="en-US"/>
          </a:p>
        </p:txBody>
      </p:sp>
      <p:sp>
        <p:nvSpPr>
          <p:cNvPr id="4" name="Footer Placeholder 3">
            <a:extLst>
              <a:ext uri="{FF2B5EF4-FFF2-40B4-BE49-F238E27FC236}">
                <a16:creationId xmlns:a16="http://schemas.microsoft.com/office/drawing/2014/main" id="{1E882706-8912-F43A-AF27-E2F914F3CFE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401AF22-C3C2-4A33-BC7E-E4F3E1ECE5C2}"/>
              </a:ext>
            </a:extLst>
          </p:cNvPr>
          <p:cNvSpPr>
            <a:spLocks noGrp="1"/>
          </p:cNvSpPr>
          <p:nvPr>
            <p:ph type="sldNum" sz="quarter" idx="12"/>
          </p:nvPr>
        </p:nvSpPr>
        <p:spPr/>
        <p:txBody>
          <a:bodyPr/>
          <a:lstStyle/>
          <a:p>
            <a:fld id="{7488E1A1-EFB6-4A84-8EF0-698C8E83A8EB}" type="slidenum">
              <a:rPr lang="en-US" smtClean="0"/>
              <a:t>‹#›</a:t>
            </a:fld>
            <a:endParaRPr lang="en-US"/>
          </a:p>
        </p:txBody>
      </p:sp>
    </p:spTree>
    <p:extLst>
      <p:ext uri="{BB962C8B-B14F-4D97-AF65-F5344CB8AC3E}">
        <p14:creationId xmlns:p14="http://schemas.microsoft.com/office/powerpoint/2010/main" val="21882330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A7A110F-CAF2-B1A2-8FB6-3361699762B3}"/>
              </a:ext>
            </a:extLst>
          </p:cNvPr>
          <p:cNvSpPr>
            <a:spLocks noGrp="1"/>
          </p:cNvSpPr>
          <p:nvPr>
            <p:ph type="dt" sz="half" idx="10"/>
          </p:nvPr>
        </p:nvSpPr>
        <p:spPr/>
        <p:txBody>
          <a:bodyPr/>
          <a:lstStyle/>
          <a:p>
            <a:fld id="{54B9E5CA-90E4-49A7-BAE1-5F2C70C46CB7}" type="datetimeFigureOut">
              <a:rPr lang="en-US" smtClean="0"/>
              <a:t>5/17/2024</a:t>
            </a:fld>
            <a:endParaRPr lang="en-US"/>
          </a:p>
        </p:txBody>
      </p:sp>
      <p:sp>
        <p:nvSpPr>
          <p:cNvPr id="3" name="Footer Placeholder 2">
            <a:extLst>
              <a:ext uri="{FF2B5EF4-FFF2-40B4-BE49-F238E27FC236}">
                <a16:creationId xmlns:a16="http://schemas.microsoft.com/office/drawing/2014/main" id="{694B35B4-01AF-B4BA-E84F-C780462C55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55C0A27-DD19-7EED-69EE-6BA1D357C0B8}"/>
              </a:ext>
            </a:extLst>
          </p:cNvPr>
          <p:cNvSpPr>
            <a:spLocks noGrp="1"/>
          </p:cNvSpPr>
          <p:nvPr>
            <p:ph type="sldNum" sz="quarter" idx="12"/>
          </p:nvPr>
        </p:nvSpPr>
        <p:spPr/>
        <p:txBody>
          <a:bodyPr/>
          <a:lstStyle/>
          <a:p>
            <a:fld id="{7488E1A1-EFB6-4A84-8EF0-698C8E83A8EB}" type="slidenum">
              <a:rPr lang="en-US" smtClean="0"/>
              <a:t>‹#›</a:t>
            </a:fld>
            <a:endParaRPr lang="en-US"/>
          </a:p>
        </p:txBody>
      </p:sp>
    </p:spTree>
    <p:extLst>
      <p:ext uri="{BB962C8B-B14F-4D97-AF65-F5344CB8AC3E}">
        <p14:creationId xmlns:p14="http://schemas.microsoft.com/office/powerpoint/2010/main" val="24852131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859F5-148B-E57C-FDCC-7297585EBD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F67F058-BEDA-1F0A-7543-E203BD033C8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9559C19-8A2F-31A2-0024-FCA2DBA5E5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505900-E843-F5E7-90DD-9CD8AB7CF297}"/>
              </a:ext>
            </a:extLst>
          </p:cNvPr>
          <p:cNvSpPr>
            <a:spLocks noGrp="1"/>
          </p:cNvSpPr>
          <p:nvPr>
            <p:ph type="dt" sz="half" idx="10"/>
          </p:nvPr>
        </p:nvSpPr>
        <p:spPr/>
        <p:txBody>
          <a:bodyPr/>
          <a:lstStyle/>
          <a:p>
            <a:fld id="{54B9E5CA-90E4-49A7-BAE1-5F2C70C46CB7}" type="datetimeFigureOut">
              <a:rPr lang="en-US" smtClean="0"/>
              <a:t>5/17/2024</a:t>
            </a:fld>
            <a:endParaRPr lang="en-US"/>
          </a:p>
        </p:txBody>
      </p:sp>
      <p:sp>
        <p:nvSpPr>
          <p:cNvPr id="6" name="Footer Placeholder 5">
            <a:extLst>
              <a:ext uri="{FF2B5EF4-FFF2-40B4-BE49-F238E27FC236}">
                <a16:creationId xmlns:a16="http://schemas.microsoft.com/office/drawing/2014/main" id="{952C9951-9D14-9C2B-E335-A80017E90C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38D4E2-325C-C08D-86E4-B655C73E4043}"/>
              </a:ext>
            </a:extLst>
          </p:cNvPr>
          <p:cNvSpPr>
            <a:spLocks noGrp="1"/>
          </p:cNvSpPr>
          <p:nvPr>
            <p:ph type="sldNum" sz="quarter" idx="12"/>
          </p:nvPr>
        </p:nvSpPr>
        <p:spPr/>
        <p:txBody>
          <a:bodyPr/>
          <a:lstStyle/>
          <a:p>
            <a:fld id="{7488E1A1-EFB6-4A84-8EF0-698C8E83A8EB}" type="slidenum">
              <a:rPr lang="en-US" smtClean="0"/>
              <a:t>‹#›</a:t>
            </a:fld>
            <a:endParaRPr lang="en-US"/>
          </a:p>
        </p:txBody>
      </p:sp>
    </p:spTree>
    <p:extLst>
      <p:ext uri="{BB962C8B-B14F-4D97-AF65-F5344CB8AC3E}">
        <p14:creationId xmlns:p14="http://schemas.microsoft.com/office/powerpoint/2010/main" val="14734527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B4966-53B3-1D1A-091A-9504DEB260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2339B98-616C-46AD-52E5-816A8EE824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DB71770-FE45-91B1-D24A-F6A070AC6D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87B7C2-1540-2067-5D9E-2C37F6718315}"/>
              </a:ext>
            </a:extLst>
          </p:cNvPr>
          <p:cNvSpPr>
            <a:spLocks noGrp="1"/>
          </p:cNvSpPr>
          <p:nvPr>
            <p:ph type="dt" sz="half" idx="10"/>
          </p:nvPr>
        </p:nvSpPr>
        <p:spPr/>
        <p:txBody>
          <a:bodyPr/>
          <a:lstStyle/>
          <a:p>
            <a:fld id="{54B9E5CA-90E4-49A7-BAE1-5F2C70C46CB7}" type="datetimeFigureOut">
              <a:rPr lang="en-US" smtClean="0"/>
              <a:t>5/17/2024</a:t>
            </a:fld>
            <a:endParaRPr lang="en-US"/>
          </a:p>
        </p:txBody>
      </p:sp>
      <p:sp>
        <p:nvSpPr>
          <p:cNvPr id="6" name="Footer Placeholder 5">
            <a:extLst>
              <a:ext uri="{FF2B5EF4-FFF2-40B4-BE49-F238E27FC236}">
                <a16:creationId xmlns:a16="http://schemas.microsoft.com/office/drawing/2014/main" id="{93396FB0-8BBD-76CC-02F3-9761B1C42E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2DAA79-8494-1D8C-F860-881496B103A3}"/>
              </a:ext>
            </a:extLst>
          </p:cNvPr>
          <p:cNvSpPr>
            <a:spLocks noGrp="1"/>
          </p:cNvSpPr>
          <p:nvPr>
            <p:ph type="sldNum" sz="quarter" idx="12"/>
          </p:nvPr>
        </p:nvSpPr>
        <p:spPr/>
        <p:txBody>
          <a:bodyPr/>
          <a:lstStyle/>
          <a:p>
            <a:fld id="{7488E1A1-EFB6-4A84-8EF0-698C8E83A8EB}" type="slidenum">
              <a:rPr lang="en-US" smtClean="0"/>
              <a:t>‹#›</a:t>
            </a:fld>
            <a:endParaRPr lang="en-US"/>
          </a:p>
        </p:txBody>
      </p:sp>
    </p:spTree>
    <p:extLst>
      <p:ext uri="{BB962C8B-B14F-4D97-AF65-F5344CB8AC3E}">
        <p14:creationId xmlns:p14="http://schemas.microsoft.com/office/powerpoint/2010/main" val="20358861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FC16B6F-B840-1773-5B77-0A9CFB3B9F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D5DC23E-8D8A-0A42-35F2-E94D459B8DC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BC5BE2-C5C2-9A88-7853-C4B6E1FF80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4B9E5CA-90E4-49A7-BAE1-5F2C70C46CB7}" type="datetimeFigureOut">
              <a:rPr lang="en-US" smtClean="0"/>
              <a:t>5/17/2024</a:t>
            </a:fld>
            <a:endParaRPr lang="en-US"/>
          </a:p>
        </p:txBody>
      </p:sp>
      <p:sp>
        <p:nvSpPr>
          <p:cNvPr id="5" name="Footer Placeholder 4">
            <a:extLst>
              <a:ext uri="{FF2B5EF4-FFF2-40B4-BE49-F238E27FC236}">
                <a16:creationId xmlns:a16="http://schemas.microsoft.com/office/drawing/2014/main" id="{4B1CE606-B446-2E33-2166-1371CE4EB6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5C3441D2-F9C6-A7CB-C835-F7AB2336933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488E1A1-EFB6-4A84-8EF0-698C8E83A8EB}" type="slidenum">
              <a:rPr lang="en-US" smtClean="0"/>
              <a:t>‹#›</a:t>
            </a:fld>
            <a:endParaRPr lang="en-US"/>
          </a:p>
        </p:txBody>
      </p:sp>
    </p:spTree>
    <p:extLst>
      <p:ext uri="{BB962C8B-B14F-4D97-AF65-F5344CB8AC3E}">
        <p14:creationId xmlns:p14="http://schemas.microsoft.com/office/powerpoint/2010/main" val="3052359884"/>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image" Target="../media/image16.svg"/></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jpeg"/></Relationships>
</file>

<file path=ppt/slides/_rels/slide18.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jpe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0.svg"/></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2.sv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4.png"/><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36.svg"/><Relationship Id="rId2" Type="http://schemas.openxmlformats.org/officeDocument/2006/relationships/image" Target="../media/image35.png"/><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507A9CE-0DAC-7C01-8132-9C5CB33032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a:effectLst>
            <a:outerShdw blurRad="50800" dist="50800" dir="4200000" algn="ctr" rotWithShape="0">
              <a:srgbClr val="000000">
                <a:alpha val="95000"/>
              </a:srgbClr>
            </a:outerShdw>
          </a:effectLst>
        </p:spPr>
      </p:pic>
      <p:sp>
        <p:nvSpPr>
          <p:cNvPr id="6" name="TextBox 5">
            <a:extLst>
              <a:ext uri="{FF2B5EF4-FFF2-40B4-BE49-F238E27FC236}">
                <a16:creationId xmlns:a16="http://schemas.microsoft.com/office/drawing/2014/main" id="{F59C6E4D-D6A4-0669-C3C2-BE3637D44D37}"/>
              </a:ext>
            </a:extLst>
          </p:cNvPr>
          <p:cNvSpPr txBox="1"/>
          <p:nvPr/>
        </p:nvSpPr>
        <p:spPr>
          <a:xfrm>
            <a:off x="0" y="812729"/>
            <a:ext cx="12192000" cy="1862048"/>
          </a:xfrm>
          <a:prstGeom prst="rect">
            <a:avLst/>
          </a:prstGeom>
          <a:noFill/>
          <a:effectLst>
            <a:outerShdw blurRad="50800" dist="190500" dir="11520000" algn="ctr" rotWithShape="0">
              <a:srgbClr val="000000">
                <a:alpha val="43137"/>
              </a:srgbClr>
            </a:outerShdw>
          </a:effectLst>
        </p:spPr>
        <p:txBody>
          <a:bodyPr wrap="square" rtlCol="0">
            <a:spAutoFit/>
          </a:bodyPr>
          <a:lstStyle/>
          <a:p>
            <a:pPr algn="ctr"/>
            <a:r>
              <a:rPr lang="en-US" sz="11500" dirty="0">
                <a:solidFill>
                  <a:schemeClr val="bg1"/>
                </a:solidFill>
                <a:effectLst>
                  <a:outerShdw blurRad="190500" dist="50800" dir="5400000" sx="116000" sy="116000" algn="ctr" rotWithShape="0">
                    <a:srgbClr val="000000">
                      <a:alpha val="84000"/>
                    </a:srgbClr>
                  </a:outerShdw>
                </a:effectLst>
                <a:latin typeface="Arial Black" panose="020B0A04020102020204" pitchFamily="34" charset="0"/>
              </a:rPr>
              <a:t>COMPANY B</a:t>
            </a:r>
          </a:p>
        </p:txBody>
      </p:sp>
      <p:sp>
        <p:nvSpPr>
          <p:cNvPr id="7" name="TextBox 6">
            <a:extLst>
              <a:ext uri="{FF2B5EF4-FFF2-40B4-BE49-F238E27FC236}">
                <a16:creationId xmlns:a16="http://schemas.microsoft.com/office/drawing/2014/main" id="{8BBBBC13-3AA7-BE3A-F851-95F41E7F23F5}"/>
              </a:ext>
            </a:extLst>
          </p:cNvPr>
          <p:cNvSpPr txBox="1"/>
          <p:nvPr/>
        </p:nvSpPr>
        <p:spPr>
          <a:xfrm>
            <a:off x="1927122" y="2781230"/>
            <a:ext cx="9044427" cy="1323439"/>
          </a:xfrm>
          <a:prstGeom prst="rect">
            <a:avLst/>
          </a:prstGeom>
          <a:noFill/>
        </p:spPr>
        <p:txBody>
          <a:bodyPr wrap="square" rtlCol="0">
            <a:spAutoFit/>
          </a:bodyPr>
          <a:lstStyle/>
          <a:p>
            <a:pPr algn="ctr"/>
            <a:r>
              <a:rPr lang="en-US" sz="8000" b="1" dirty="0">
                <a:ln cmpd="dbl">
                  <a:solidFill>
                    <a:schemeClr val="tx1">
                      <a:alpha val="66000"/>
                    </a:schemeClr>
                  </a:solidFill>
                </a:ln>
                <a:solidFill>
                  <a:srgbClr val="FFFF00"/>
                </a:solidFill>
                <a:effectLst>
                  <a:outerShdw blurRad="50800" dist="50800" dir="5400000" sx="86000" sy="86000" algn="ctr" rotWithShape="0">
                    <a:srgbClr val="000000">
                      <a:alpha val="73000"/>
                    </a:srgbClr>
                  </a:outerShdw>
                </a:effectLst>
              </a:rPr>
              <a:t>MANUFACTURING</a:t>
            </a:r>
          </a:p>
        </p:txBody>
      </p:sp>
    </p:spTree>
    <p:extLst>
      <p:ext uri="{BB962C8B-B14F-4D97-AF65-F5344CB8AC3E}">
        <p14:creationId xmlns:p14="http://schemas.microsoft.com/office/powerpoint/2010/main" val="3049843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27BF0252-40C4-9A55-F53E-65109B1B49A6}"/>
              </a:ext>
            </a:extLst>
          </p:cNvPr>
          <p:cNvGrpSpPr/>
          <p:nvPr/>
        </p:nvGrpSpPr>
        <p:grpSpPr>
          <a:xfrm>
            <a:off x="-601028" y="-18188"/>
            <a:ext cx="11002781" cy="6858000"/>
            <a:chOff x="0" y="0"/>
            <a:chExt cx="11002781" cy="6858000"/>
          </a:xfrm>
        </p:grpSpPr>
        <p:sp>
          <p:nvSpPr>
            <p:cNvPr id="2" name="Freeform: Shape 1">
              <a:extLst>
                <a:ext uri="{FF2B5EF4-FFF2-40B4-BE49-F238E27FC236}">
                  <a16:creationId xmlns:a16="http://schemas.microsoft.com/office/drawing/2014/main" id="{9BED98B9-8E98-593B-CD8F-BFDB961B194D}"/>
                </a:ext>
              </a:extLst>
            </p:cNvPr>
            <p:cNvSpPr/>
            <p:nvPr/>
          </p:nvSpPr>
          <p:spPr>
            <a:xfrm>
              <a:off x="0" y="0"/>
              <a:ext cx="11002781" cy="6858000"/>
            </a:xfrm>
            <a:custGeom>
              <a:avLst/>
              <a:gdLst>
                <a:gd name="connsiteX0" fmla="*/ 0 w 11002781"/>
                <a:gd name="connsiteY0" fmla="*/ 0 h 6858000"/>
                <a:gd name="connsiteX1" fmla="*/ 10343213 w 11002781"/>
                <a:gd name="connsiteY1" fmla="*/ 0 h 6858000"/>
                <a:gd name="connsiteX2" fmla="*/ 10343213 w 11002781"/>
                <a:gd name="connsiteY2" fmla="*/ 5516381 h 6858000"/>
                <a:gd name="connsiteX3" fmla="*/ 10877861 w 11002781"/>
                <a:gd name="connsiteY3" fmla="*/ 5516381 h 6858000"/>
                <a:gd name="connsiteX4" fmla="*/ 11002781 w 11002781"/>
                <a:gd name="connsiteY4" fmla="*/ 5641301 h 6858000"/>
                <a:gd name="connsiteX5" fmla="*/ 11002781 w 11002781"/>
                <a:gd name="connsiteY5" fmla="*/ 6140969 h 6858000"/>
                <a:gd name="connsiteX6" fmla="*/ 10877861 w 11002781"/>
                <a:gd name="connsiteY6" fmla="*/ 6265889 h 6858000"/>
                <a:gd name="connsiteX7" fmla="*/ 10343213 w 11002781"/>
                <a:gd name="connsiteY7" fmla="*/ 6265889 h 6858000"/>
                <a:gd name="connsiteX8" fmla="*/ 10343213 w 11002781"/>
                <a:gd name="connsiteY8" fmla="*/ 6858000 h 6858000"/>
                <a:gd name="connsiteX9" fmla="*/ 0 w 11002781"/>
                <a:gd name="connsiteY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02781" h="6858000">
                  <a:moveTo>
                    <a:pt x="0" y="0"/>
                  </a:moveTo>
                  <a:lnTo>
                    <a:pt x="10343213" y="0"/>
                  </a:lnTo>
                  <a:lnTo>
                    <a:pt x="10343213" y="5516381"/>
                  </a:lnTo>
                  <a:lnTo>
                    <a:pt x="10877861" y="5516381"/>
                  </a:lnTo>
                  <a:cubicBezTo>
                    <a:pt x="10946852" y="5516381"/>
                    <a:pt x="11002781" y="5572310"/>
                    <a:pt x="11002781" y="5641301"/>
                  </a:cubicBezTo>
                  <a:lnTo>
                    <a:pt x="11002781" y="6140969"/>
                  </a:lnTo>
                  <a:cubicBezTo>
                    <a:pt x="11002781" y="6209960"/>
                    <a:pt x="10946852" y="6265889"/>
                    <a:pt x="10877861" y="6265889"/>
                  </a:cubicBezTo>
                  <a:lnTo>
                    <a:pt x="10343213" y="6265889"/>
                  </a:lnTo>
                  <a:lnTo>
                    <a:pt x="10343213" y="6858000"/>
                  </a:lnTo>
                  <a:lnTo>
                    <a:pt x="0" y="6858000"/>
                  </a:lnTo>
                  <a:close/>
                </a:path>
              </a:pathLst>
            </a:custGeom>
          </p:spPr>
          <p:style>
            <a:lnRef idx="2">
              <a:schemeClr val="dk1">
                <a:shade val="15000"/>
              </a:schemeClr>
            </a:lnRef>
            <a:fillRef idx="1">
              <a:schemeClr val="dk1"/>
            </a:fillRef>
            <a:effectRef idx="0">
              <a:schemeClr val="dk1"/>
            </a:effectRef>
            <a:fontRef idx="minor">
              <a:schemeClr val="lt1"/>
            </a:fontRef>
          </p:style>
          <p:txBody>
            <a:bodyPr wrap="square" rtlCol="0" anchor="ctr">
              <a:noAutofit/>
            </a:bodyPr>
            <a:lstStyle/>
            <a:p>
              <a:pPr algn="ctr"/>
              <a:endParaRPr lang="en-US" dirty="0"/>
            </a:p>
          </p:txBody>
        </p:sp>
        <p:sp>
          <p:nvSpPr>
            <p:cNvPr id="3" name="TextBox 2">
              <a:extLst>
                <a:ext uri="{FF2B5EF4-FFF2-40B4-BE49-F238E27FC236}">
                  <a16:creationId xmlns:a16="http://schemas.microsoft.com/office/drawing/2014/main" id="{B0385429-5086-235B-E36E-64E2FFA01D73}"/>
                </a:ext>
              </a:extLst>
            </p:cNvPr>
            <p:cNvSpPr txBox="1"/>
            <p:nvPr/>
          </p:nvSpPr>
          <p:spPr>
            <a:xfrm>
              <a:off x="6340839" y="254833"/>
              <a:ext cx="2743200" cy="2646878"/>
            </a:xfrm>
            <a:prstGeom prst="rect">
              <a:avLst/>
            </a:prstGeom>
            <a:noFill/>
            <a:effectLst>
              <a:outerShdw dist="50800" dir="5400000" algn="ctr" rotWithShape="0">
                <a:srgbClr val="000000">
                  <a:alpha val="43137"/>
                </a:srgbClr>
              </a:outerShdw>
            </a:effectLst>
          </p:spPr>
          <p:txBody>
            <a:bodyPr wrap="square" rtlCol="0">
              <a:spAutoFit/>
            </a:bodyPr>
            <a:lstStyle/>
            <a:p>
              <a:r>
                <a:rPr lang="en-US" sz="16600" b="1" dirty="0">
                  <a:solidFill>
                    <a:schemeClr val="bg1"/>
                  </a:solidFill>
                  <a:effectLst>
                    <a:outerShdw blurRad="520700" dist="50800" dir="5400000" algn="ctr" rotWithShape="0">
                      <a:srgbClr val="000000">
                        <a:alpha val="43137"/>
                      </a:srgbClr>
                    </a:outerShdw>
                  </a:effectLst>
                </a:rPr>
                <a:t>01</a:t>
              </a:r>
            </a:p>
          </p:txBody>
        </p:sp>
        <p:sp>
          <p:nvSpPr>
            <p:cNvPr id="4" name="TextBox 3">
              <a:extLst>
                <a:ext uri="{FF2B5EF4-FFF2-40B4-BE49-F238E27FC236}">
                  <a16:creationId xmlns:a16="http://schemas.microsoft.com/office/drawing/2014/main" id="{F5BBA070-8516-3E7A-295A-2DD90C788F38}"/>
                </a:ext>
              </a:extLst>
            </p:cNvPr>
            <p:cNvSpPr txBox="1"/>
            <p:nvPr/>
          </p:nvSpPr>
          <p:spPr>
            <a:xfrm>
              <a:off x="5501390" y="2551837"/>
              <a:ext cx="3837481" cy="1754326"/>
            </a:xfrm>
            <a:prstGeom prst="rect">
              <a:avLst/>
            </a:prstGeom>
            <a:noFill/>
          </p:spPr>
          <p:txBody>
            <a:bodyPr wrap="square" rtlCol="0">
              <a:spAutoFit/>
            </a:bodyPr>
            <a:lstStyle/>
            <a:p>
              <a:r>
                <a:rPr lang="en-US" sz="3600" b="1" dirty="0">
                  <a:solidFill>
                    <a:schemeClr val="bg1"/>
                  </a:solidFill>
                </a:rPr>
                <a:t>Demonstration of user stories/scenarios</a:t>
              </a:r>
            </a:p>
          </p:txBody>
        </p:sp>
        <p:sp>
          <p:nvSpPr>
            <p:cNvPr id="5" name="TextBox 4">
              <a:extLst>
                <a:ext uri="{FF2B5EF4-FFF2-40B4-BE49-F238E27FC236}">
                  <a16:creationId xmlns:a16="http://schemas.microsoft.com/office/drawing/2014/main" id="{57B21830-4932-1766-17BC-81E605D7651E}"/>
                </a:ext>
              </a:extLst>
            </p:cNvPr>
            <p:cNvSpPr txBox="1"/>
            <p:nvPr/>
          </p:nvSpPr>
          <p:spPr>
            <a:xfrm>
              <a:off x="10337369" y="5672379"/>
              <a:ext cx="665412" cy="523220"/>
            </a:xfrm>
            <a:prstGeom prst="rect">
              <a:avLst/>
            </a:prstGeom>
            <a:noFill/>
          </p:spPr>
          <p:txBody>
            <a:bodyPr wrap="square" rtlCol="0">
              <a:spAutoFit/>
            </a:bodyPr>
            <a:lstStyle/>
            <a:p>
              <a:r>
                <a:rPr lang="en-US" sz="2800" b="1" i="1">
                  <a:solidFill>
                    <a:schemeClr val="bg1"/>
                  </a:solidFill>
                </a:rPr>
                <a:t>01</a:t>
              </a:r>
              <a:endParaRPr lang="en-US" sz="2800" b="1" i="1" dirty="0">
                <a:solidFill>
                  <a:schemeClr val="bg1"/>
                </a:solidFill>
              </a:endParaRPr>
            </a:p>
          </p:txBody>
        </p:sp>
      </p:grpSp>
      <p:pic>
        <p:nvPicPr>
          <p:cNvPr id="12" name="Picture 11">
            <a:extLst>
              <a:ext uri="{FF2B5EF4-FFF2-40B4-BE49-F238E27FC236}">
                <a16:creationId xmlns:a16="http://schemas.microsoft.com/office/drawing/2014/main" id="{AB12A349-D723-E76E-6A00-61FD4541F325}"/>
              </a:ext>
            </a:extLst>
          </p:cNvPr>
          <p:cNvPicPr>
            <a:picLocks noChangeAspect="1"/>
          </p:cNvPicPr>
          <p:nvPr/>
        </p:nvPicPr>
        <p:blipFill>
          <a:blip r:embed="rId3"/>
          <a:stretch>
            <a:fillRect/>
          </a:stretch>
        </p:blipFill>
        <p:spPr>
          <a:xfrm>
            <a:off x="-6937801" y="-280488"/>
            <a:ext cx="11002781" cy="7156676"/>
          </a:xfrm>
          <a:prstGeom prst="rect">
            <a:avLst/>
          </a:prstGeom>
        </p:spPr>
      </p:pic>
      <p:pic>
        <p:nvPicPr>
          <p:cNvPr id="16" name="Picture 15">
            <a:extLst>
              <a:ext uri="{FF2B5EF4-FFF2-40B4-BE49-F238E27FC236}">
                <a16:creationId xmlns:a16="http://schemas.microsoft.com/office/drawing/2014/main" id="{62165C34-1CFC-88FC-7ECD-FC7442AD29B3}"/>
              </a:ext>
            </a:extLst>
          </p:cNvPr>
          <p:cNvPicPr>
            <a:picLocks noChangeAspect="1"/>
          </p:cNvPicPr>
          <p:nvPr/>
        </p:nvPicPr>
        <p:blipFill>
          <a:blip r:embed="rId4"/>
          <a:stretch>
            <a:fillRect/>
          </a:stretch>
        </p:blipFill>
        <p:spPr>
          <a:xfrm>
            <a:off x="-8034074" y="-441791"/>
            <a:ext cx="11191531" cy="7327934"/>
          </a:xfrm>
          <a:prstGeom prst="rect">
            <a:avLst/>
          </a:prstGeom>
        </p:spPr>
      </p:pic>
      <p:pic>
        <p:nvPicPr>
          <p:cNvPr id="19" name="Picture 18">
            <a:extLst>
              <a:ext uri="{FF2B5EF4-FFF2-40B4-BE49-F238E27FC236}">
                <a16:creationId xmlns:a16="http://schemas.microsoft.com/office/drawing/2014/main" id="{4D916B42-8931-D677-B99F-AD89832FF8EE}"/>
              </a:ext>
            </a:extLst>
          </p:cNvPr>
          <p:cNvPicPr>
            <a:picLocks noChangeAspect="1"/>
          </p:cNvPicPr>
          <p:nvPr/>
        </p:nvPicPr>
        <p:blipFill>
          <a:blip r:embed="rId5"/>
          <a:stretch>
            <a:fillRect/>
          </a:stretch>
        </p:blipFill>
        <p:spPr>
          <a:xfrm>
            <a:off x="-9222659" y="-413647"/>
            <a:ext cx="11109121" cy="7271647"/>
          </a:xfrm>
          <a:prstGeom prst="rect">
            <a:avLst/>
          </a:prstGeom>
        </p:spPr>
      </p:pic>
      <p:pic>
        <p:nvPicPr>
          <p:cNvPr id="7" name="Picture 6">
            <a:extLst>
              <a:ext uri="{FF2B5EF4-FFF2-40B4-BE49-F238E27FC236}">
                <a16:creationId xmlns:a16="http://schemas.microsoft.com/office/drawing/2014/main" id="{FCEA87C2-0ADA-7409-B539-64D9C9E644D2}"/>
              </a:ext>
            </a:extLst>
          </p:cNvPr>
          <p:cNvPicPr>
            <a:picLocks noChangeAspect="1"/>
          </p:cNvPicPr>
          <p:nvPr/>
        </p:nvPicPr>
        <p:blipFill>
          <a:blip r:embed="rId6"/>
          <a:stretch>
            <a:fillRect/>
          </a:stretch>
        </p:blipFill>
        <p:spPr>
          <a:xfrm>
            <a:off x="9328651" y="2585528"/>
            <a:ext cx="3357960" cy="1950097"/>
          </a:xfrm>
          <a:prstGeom prst="rect">
            <a:avLst/>
          </a:prstGeom>
        </p:spPr>
      </p:pic>
    </p:spTree>
    <p:extLst>
      <p:ext uri="{BB962C8B-B14F-4D97-AF65-F5344CB8AC3E}">
        <p14:creationId xmlns:p14="http://schemas.microsoft.com/office/powerpoint/2010/main" val="16701955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27BF0252-40C4-9A55-F53E-65109B1B49A6}"/>
              </a:ext>
            </a:extLst>
          </p:cNvPr>
          <p:cNvGrpSpPr/>
          <p:nvPr/>
        </p:nvGrpSpPr>
        <p:grpSpPr>
          <a:xfrm>
            <a:off x="-601028" y="-18188"/>
            <a:ext cx="11002781" cy="6858000"/>
            <a:chOff x="0" y="0"/>
            <a:chExt cx="11002781" cy="6858000"/>
          </a:xfrm>
        </p:grpSpPr>
        <p:sp>
          <p:nvSpPr>
            <p:cNvPr id="2" name="Freeform: Shape 1">
              <a:extLst>
                <a:ext uri="{FF2B5EF4-FFF2-40B4-BE49-F238E27FC236}">
                  <a16:creationId xmlns:a16="http://schemas.microsoft.com/office/drawing/2014/main" id="{9BED98B9-8E98-593B-CD8F-BFDB961B194D}"/>
                </a:ext>
              </a:extLst>
            </p:cNvPr>
            <p:cNvSpPr/>
            <p:nvPr/>
          </p:nvSpPr>
          <p:spPr>
            <a:xfrm>
              <a:off x="0" y="0"/>
              <a:ext cx="11002781" cy="6858000"/>
            </a:xfrm>
            <a:custGeom>
              <a:avLst/>
              <a:gdLst>
                <a:gd name="connsiteX0" fmla="*/ 0 w 11002781"/>
                <a:gd name="connsiteY0" fmla="*/ 0 h 6858000"/>
                <a:gd name="connsiteX1" fmla="*/ 10343213 w 11002781"/>
                <a:gd name="connsiteY1" fmla="*/ 0 h 6858000"/>
                <a:gd name="connsiteX2" fmla="*/ 10343213 w 11002781"/>
                <a:gd name="connsiteY2" fmla="*/ 5516381 h 6858000"/>
                <a:gd name="connsiteX3" fmla="*/ 10877861 w 11002781"/>
                <a:gd name="connsiteY3" fmla="*/ 5516381 h 6858000"/>
                <a:gd name="connsiteX4" fmla="*/ 11002781 w 11002781"/>
                <a:gd name="connsiteY4" fmla="*/ 5641301 h 6858000"/>
                <a:gd name="connsiteX5" fmla="*/ 11002781 w 11002781"/>
                <a:gd name="connsiteY5" fmla="*/ 6140969 h 6858000"/>
                <a:gd name="connsiteX6" fmla="*/ 10877861 w 11002781"/>
                <a:gd name="connsiteY6" fmla="*/ 6265889 h 6858000"/>
                <a:gd name="connsiteX7" fmla="*/ 10343213 w 11002781"/>
                <a:gd name="connsiteY7" fmla="*/ 6265889 h 6858000"/>
                <a:gd name="connsiteX8" fmla="*/ 10343213 w 11002781"/>
                <a:gd name="connsiteY8" fmla="*/ 6858000 h 6858000"/>
                <a:gd name="connsiteX9" fmla="*/ 0 w 11002781"/>
                <a:gd name="connsiteY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02781" h="6858000">
                  <a:moveTo>
                    <a:pt x="0" y="0"/>
                  </a:moveTo>
                  <a:lnTo>
                    <a:pt x="10343213" y="0"/>
                  </a:lnTo>
                  <a:lnTo>
                    <a:pt x="10343213" y="5516381"/>
                  </a:lnTo>
                  <a:lnTo>
                    <a:pt x="10877861" y="5516381"/>
                  </a:lnTo>
                  <a:cubicBezTo>
                    <a:pt x="10946852" y="5516381"/>
                    <a:pt x="11002781" y="5572310"/>
                    <a:pt x="11002781" y="5641301"/>
                  </a:cubicBezTo>
                  <a:lnTo>
                    <a:pt x="11002781" y="6140969"/>
                  </a:lnTo>
                  <a:cubicBezTo>
                    <a:pt x="11002781" y="6209960"/>
                    <a:pt x="10946852" y="6265889"/>
                    <a:pt x="10877861" y="6265889"/>
                  </a:cubicBezTo>
                  <a:lnTo>
                    <a:pt x="10343213" y="6265889"/>
                  </a:lnTo>
                  <a:lnTo>
                    <a:pt x="10343213" y="6858000"/>
                  </a:lnTo>
                  <a:lnTo>
                    <a:pt x="0" y="6858000"/>
                  </a:lnTo>
                  <a:close/>
                </a:path>
              </a:pathLst>
            </a:custGeom>
          </p:spPr>
          <p:style>
            <a:lnRef idx="2">
              <a:schemeClr val="dk1">
                <a:shade val="15000"/>
              </a:schemeClr>
            </a:lnRef>
            <a:fillRef idx="1">
              <a:schemeClr val="dk1"/>
            </a:fillRef>
            <a:effectRef idx="0">
              <a:schemeClr val="dk1"/>
            </a:effectRef>
            <a:fontRef idx="minor">
              <a:schemeClr val="lt1"/>
            </a:fontRef>
          </p:style>
          <p:txBody>
            <a:bodyPr wrap="square" rtlCol="0" anchor="ctr">
              <a:noAutofit/>
            </a:bodyPr>
            <a:lstStyle/>
            <a:p>
              <a:pPr algn="ctr"/>
              <a:endParaRPr lang="en-US" dirty="0"/>
            </a:p>
          </p:txBody>
        </p:sp>
        <p:sp>
          <p:nvSpPr>
            <p:cNvPr id="3" name="TextBox 2">
              <a:extLst>
                <a:ext uri="{FF2B5EF4-FFF2-40B4-BE49-F238E27FC236}">
                  <a16:creationId xmlns:a16="http://schemas.microsoft.com/office/drawing/2014/main" id="{B0385429-5086-235B-E36E-64E2FFA01D73}"/>
                </a:ext>
              </a:extLst>
            </p:cNvPr>
            <p:cNvSpPr txBox="1"/>
            <p:nvPr/>
          </p:nvSpPr>
          <p:spPr>
            <a:xfrm>
              <a:off x="6340839" y="254833"/>
              <a:ext cx="2743200" cy="2646878"/>
            </a:xfrm>
            <a:prstGeom prst="rect">
              <a:avLst/>
            </a:prstGeom>
            <a:noFill/>
            <a:effectLst>
              <a:outerShdw dist="50800" dir="5400000" algn="ctr" rotWithShape="0">
                <a:srgbClr val="000000">
                  <a:alpha val="43137"/>
                </a:srgbClr>
              </a:outerShdw>
            </a:effectLst>
          </p:spPr>
          <p:txBody>
            <a:bodyPr wrap="square" rtlCol="0">
              <a:spAutoFit/>
            </a:bodyPr>
            <a:lstStyle/>
            <a:p>
              <a:r>
                <a:rPr lang="en-US" sz="16600" b="1" dirty="0">
                  <a:solidFill>
                    <a:schemeClr val="bg1"/>
                  </a:solidFill>
                  <a:effectLst>
                    <a:outerShdw blurRad="520700" dist="50800" dir="5400000" algn="ctr" rotWithShape="0">
                      <a:srgbClr val="000000">
                        <a:alpha val="43137"/>
                      </a:srgbClr>
                    </a:outerShdw>
                  </a:effectLst>
                </a:rPr>
                <a:t>01</a:t>
              </a:r>
            </a:p>
          </p:txBody>
        </p:sp>
        <p:sp>
          <p:nvSpPr>
            <p:cNvPr id="4" name="TextBox 3">
              <a:extLst>
                <a:ext uri="{FF2B5EF4-FFF2-40B4-BE49-F238E27FC236}">
                  <a16:creationId xmlns:a16="http://schemas.microsoft.com/office/drawing/2014/main" id="{F5BBA070-8516-3E7A-295A-2DD90C788F38}"/>
                </a:ext>
              </a:extLst>
            </p:cNvPr>
            <p:cNvSpPr txBox="1"/>
            <p:nvPr/>
          </p:nvSpPr>
          <p:spPr>
            <a:xfrm>
              <a:off x="5501390" y="2551837"/>
              <a:ext cx="3837481" cy="1754326"/>
            </a:xfrm>
            <a:prstGeom prst="rect">
              <a:avLst/>
            </a:prstGeom>
            <a:noFill/>
          </p:spPr>
          <p:txBody>
            <a:bodyPr wrap="square" rtlCol="0">
              <a:spAutoFit/>
            </a:bodyPr>
            <a:lstStyle/>
            <a:p>
              <a:r>
                <a:rPr lang="en-US" sz="3600" b="1" dirty="0">
                  <a:solidFill>
                    <a:schemeClr val="bg1"/>
                  </a:solidFill>
                </a:rPr>
                <a:t>Demonstration of user stories/scenarios</a:t>
              </a:r>
            </a:p>
          </p:txBody>
        </p:sp>
        <p:sp>
          <p:nvSpPr>
            <p:cNvPr id="5" name="TextBox 4">
              <a:extLst>
                <a:ext uri="{FF2B5EF4-FFF2-40B4-BE49-F238E27FC236}">
                  <a16:creationId xmlns:a16="http://schemas.microsoft.com/office/drawing/2014/main" id="{57B21830-4932-1766-17BC-81E605D7651E}"/>
                </a:ext>
              </a:extLst>
            </p:cNvPr>
            <p:cNvSpPr txBox="1"/>
            <p:nvPr/>
          </p:nvSpPr>
          <p:spPr>
            <a:xfrm>
              <a:off x="10337369" y="5672379"/>
              <a:ext cx="665412" cy="523220"/>
            </a:xfrm>
            <a:prstGeom prst="rect">
              <a:avLst/>
            </a:prstGeom>
            <a:noFill/>
          </p:spPr>
          <p:txBody>
            <a:bodyPr wrap="square" rtlCol="0">
              <a:spAutoFit/>
            </a:bodyPr>
            <a:lstStyle/>
            <a:p>
              <a:r>
                <a:rPr lang="en-US" sz="2800" b="1" i="1">
                  <a:solidFill>
                    <a:schemeClr val="bg1"/>
                  </a:solidFill>
                </a:rPr>
                <a:t>01</a:t>
              </a:r>
              <a:endParaRPr lang="en-US" sz="2800" b="1" i="1" dirty="0">
                <a:solidFill>
                  <a:schemeClr val="bg1"/>
                </a:solidFill>
              </a:endParaRPr>
            </a:p>
          </p:txBody>
        </p:sp>
      </p:grpSp>
      <p:pic>
        <p:nvPicPr>
          <p:cNvPr id="12" name="Picture 11">
            <a:extLst>
              <a:ext uri="{FF2B5EF4-FFF2-40B4-BE49-F238E27FC236}">
                <a16:creationId xmlns:a16="http://schemas.microsoft.com/office/drawing/2014/main" id="{AB12A349-D723-E76E-6A00-61FD4541F325}"/>
              </a:ext>
            </a:extLst>
          </p:cNvPr>
          <p:cNvPicPr>
            <a:picLocks noChangeAspect="1"/>
          </p:cNvPicPr>
          <p:nvPr/>
        </p:nvPicPr>
        <p:blipFill>
          <a:blip r:embed="rId2"/>
          <a:stretch>
            <a:fillRect/>
          </a:stretch>
        </p:blipFill>
        <p:spPr>
          <a:xfrm>
            <a:off x="-1432983" y="-328019"/>
            <a:ext cx="11002781" cy="7156676"/>
          </a:xfrm>
          <a:prstGeom prst="rect">
            <a:avLst/>
          </a:prstGeom>
        </p:spPr>
      </p:pic>
      <p:pic>
        <p:nvPicPr>
          <p:cNvPr id="16" name="Picture 15">
            <a:extLst>
              <a:ext uri="{FF2B5EF4-FFF2-40B4-BE49-F238E27FC236}">
                <a16:creationId xmlns:a16="http://schemas.microsoft.com/office/drawing/2014/main" id="{62165C34-1CFC-88FC-7ECD-FC7442AD29B3}"/>
              </a:ext>
            </a:extLst>
          </p:cNvPr>
          <p:cNvPicPr>
            <a:picLocks noChangeAspect="1"/>
          </p:cNvPicPr>
          <p:nvPr/>
        </p:nvPicPr>
        <p:blipFill>
          <a:blip r:embed="rId3"/>
          <a:stretch>
            <a:fillRect/>
          </a:stretch>
        </p:blipFill>
        <p:spPr>
          <a:xfrm>
            <a:off x="-7955078" y="-434164"/>
            <a:ext cx="11109122" cy="7273975"/>
          </a:xfrm>
          <a:prstGeom prst="rect">
            <a:avLst/>
          </a:prstGeom>
        </p:spPr>
      </p:pic>
      <p:pic>
        <p:nvPicPr>
          <p:cNvPr id="19" name="Picture 18">
            <a:extLst>
              <a:ext uri="{FF2B5EF4-FFF2-40B4-BE49-F238E27FC236}">
                <a16:creationId xmlns:a16="http://schemas.microsoft.com/office/drawing/2014/main" id="{4D916B42-8931-D677-B99F-AD89832FF8EE}"/>
              </a:ext>
            </a:extLst>
          </p:cNvPr>
          <p:cNvPicPr>
            <a:picLocks noChangeAspect="1"/>
          </p:cNvPicPr>
          <p:nvPr/>
        </p:nvPicPr>
        <p:blipFill>
          <a:blip r:embed="rId4"/>
          <a:stretch>
            <a:fillRect/>
          </a:stretch>
        </p:blipFill>
        <p:spPr>
          <a:xfrm>
            <a:off x="-9049890" y="-328019"/>
            <a:ext cx="11112676" cy="7273974"/>
          </a:xfrm>
          <a:prstGeom prst="rect">
            <a:avLst/>
          </a:prstGeom>
        </p:spPr>
      </p:pic>
      <p:pic>
        <p:nvPicPr>
          <p:cNvPr id="7" name="Picture 6">
            <a:extLst>
              <a:ext uri="{FF2B5EF4-FFF2-40B4-BE49-F238E27FC236}">
                <a16:creationId xmlns:a16="http://schemas.microsoft.com/office/drawing/2014/main" id="{179FB220-FB16-96D8-89FE-50D9588E27D2}"/>
              </a:ext>
            </a:extLst>
          </p:cNvPr>
          <p:cNvPicPr>
            <a:picLocks noChangeAspect="1"/>
          </p:cNvPicPr>
          <p:nvPr/>
        </p:nvPicPr>
        <p:blipFill>
          <a:blip r:embed="rId5"/>
          <a:stretch>
            <a:fillRect/>
          </a:stretch>
        </p:blipFill>
        <p:spPr>
          <a:xfrm>
            <a:off x="9245742" y="2337086"/>
            <a:ext cx="3359187" cy="1950889"/>
          </a:xfrm>
          <a:prstGeom prst="rect">
            <a:avLst/>
          </a:prstGeom>
        </p:spPr>
      </p:pic>
    </p:spTree>
    <p:extLst>
      <p:ext uri="{BB962C8B-B14F-4D97-AF65-F5344CB8AC3E}">
        <p14:creationId xmlns:p14="http://schemas.microsoft.com/office/powerpoint/2010/main" val="6462362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7" name="Picture 6">
            <a:extLst>
              <a:ext uri="{FF2B5EF4-FFF2-40B4-BE49-F238E27FC236}">
                <a16:creationId xmlns:a16="http://schemas.microsoft.com/office/drawing/2014/main" id="{2ADD931A-86ED-3608-ACCB-897D1E87BECF}"/>
              </a:ext>
            </a:extLst>
          </p:cNvPr>
          <p:cNvPicPr>
            <a:picLocks noChangeAspect="1"/>
          </p:cNvPicPr>
          <p:nvPr/>
        </p:nvPicPr>
        <p:blipFill rotWithShape="1">
          <a:blip r:embed="rId2"/>
          <a:srcRect t="13881" r="1" b="17175"/>
          <a:stretch/>
        </p:blipFill>
        <p:spPr>
          <a:xfrm>
            <a:off x="-276949" y="0"/>
            <a:ext cx="9947062" cy="6857990"/>
          </a:xfrm>
          <a:prstGeom prst="rect">
            <a:avLst/>
          </a:prstGeom>
        </p:spPr>
      </p:pic>
      <p:sp>
        <p:nvSpPr>
          <p:cNvPr id="36" name="Freeform: Shape 35">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33" name="Freeform: Shape 32">
            <a:extLst>
              <a:ext uri="{FF2B5EF4-FFF2-40B4-BE49-F238E27FC236}">
                <a16:creationId xmlns:a16="http://schemas.microsoft.com/office/drawing/2014/main" id="{F9EC3F91-A75C-4F74-867E-E4C28C135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226" y="0"/>
            <a:ext cx="5043774" cy="6858000"/>
          </a:xfrm>
          <a:custGeom>
            <a:avLst/>
            <a:gdLst>
              <a:gd name="connsiteX0" fmla="*/ 1648981 w 5043774"/>
              <a:gd name="connsiteY0" fmla="*/ 0 h 6858000"/>
              <a:gd name="connsiteX1" fmla="*/ 2759699 w 5043774"/>
              <a:gd name="connsiteY1" fmla="*/ 0 h 6858000"/>
              <a:gd name="connsiteX2" fmla="*/ 3379301 w 5043774"/>
              <a:gd name="connsiteY2" fmla="*/ 0 h 6858000"/>
              <a:gd name="connsiteX3" fmla="*/ 3552342 w 5043774"/>
              <a:gd name="connsiteY3" fmla="*/ 0 h 6858000"/>
              <a:gd name="connsiteX4" fmla="*/ 4617166 w 5043774"/>
              <a:gd name="connsiteY4" fmla="*/ 0 h 6858000"/>
              <a:gd name="connsiteX5" fmla="*/ 4786130 w 5043774"/>
              <a:gd name="connsiteY5" fmla="*/ 0 h 6858000"/>
              <a:gd name="connsiteX6" fmla="*/ 4980168 w 5043774"/>
              <a:gd name="connsiteY6" fmla="*/ 0 h 6858000"/>
              <a:gd name="connsiteX7" fmla="*/ 5043774 w 5043774"/>
              <a:gd name="connsiteY7" fmla="*/ 0 h 6858000"/>
              <a:gd name="connsiteX8" fmla="*/ 5043774 w 5043774"/>
              <a:gd name="connsiteY8" fmla="*/ 6858000 h 6858000"/>
              <a:gd name="connsiteX9" fmla="*/ 4980168 w 5043774"/>
              <a:gd name="connsiteY9" fmla="*/ 6858000 h 6858000"/>
              <a:gd name="connsiteX10" fmla="*/ 4786130 w 5043774"/>
              <a:gd name="connsiteY10" fmla="*/ 6858000 h 6858000"/>
              <a:gd name="connsiteX11" fmla="*/ 4617166 w 5043774"/>
              <a:gd name="connsiteY11" fmla="*/ 6858000 h 6858000"/>
              <a:gd name="connsiteX12" fmla="*/ 3552342 w 5043774"/>
              <a:gd name="connsiteY12" fmla="*/ 6858000 h 6858000"/>
              <a:gd name="connsiteX13" fmla="*/ 3379301 w 5043774"/>
              <a:gd name="connsiteY13" fmla="*/ 6858000 h 6858000"/>
              <a:gd name="connsiteX14" fmla="*/ 2759699 w 5043774"/>
              <a:gd name="connsiteY14" fmla="*/ 6858000 h 6858000"/>
              <a:gd name="connsiteX15" fmla="*/ 2542782 w 5043774"/>
              <a:gd name="connsiteY15" fmla="*/ 6858000 h 6858000"/>
              <a:gd name="connsiteX16" fmla="*/ 2429239 w 5043774"/>
              <a:gd name="connsiteY16" fmla="*/ 6780599 h 6858000"/>
              <a:gd name="connsiteX17" fmla="*/ 1904328 w 5043774"/>
              <a:gd name="connsiteY17" fmla="*/ 6374814 h 6858000"/>
              <a:gd name="connsiteX18" fmla="*/ 0 w 5043774"/>
              <a:gd name="connsiteY18" fmla="*/ 3621656 h 6858000"/>
              <a:gd name="connsiteX19" fmla="*/ 1626503 w 5043774"/>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43774" h="6858000">
                <a:moveTo>
                  <a:pt x="1648981" y="0"/>
                </a:moveTo>
                <a:lnTo>
                  <a:pt x="2759699" y="0"/>
                </a:lnTo>
                <a:lnTo>
                  <a:pt x="3379301" y="0"/>
                </a:lnTo>
                <a:lnTo>
                  <a:pt x="3552342" y="0"/>
                </a:lnTo>
                <a:lnTo>
                  <a:pt x="4617166" y="0"/>
                </a:lnTo>
                <a:lnTo>
                  <a:pt x="4786130" y="0"/>
                </a:lnTo>
                <a:lnTo>
                  <a:pt x="4980168" y="0"/>
                </a:lnTo>
                <a:lnTo>
                  <a:pt x="5043774" y="0"/>
                </a:lnTo>
                <a:lnTo>
                  <a:pt x="5043774" y="6858000"/>
                </a:lnTo>
                <a:lnTo>
                  <a:pt x="4980168" y="6858000"/>
                </a:lnTo>
                <a:lnTo>
                  <a:pt x="4786130" y="6858000"/>
                </a:lnTo>
                <a:lnTo>
                  <a:pt x="4617166" y="6858000"/>
                </a:lnTo>
                <a:lnTo>
                  <a:pt x="3552342" y="6858000"/>
                </a:lnTo>
                <a:lnTo>
                  <a:pt x="3379301" y="6858000"/>
                </a:lnTo>
                <a:lnTo>
                  <a:pt x="2759699" y="6858000"/>
                </a:lnTo>
                <a:lnTo>
                  <a:pt x="2542782" y="6858000"/>
                </a:lnTo>
                <a:lnTo>
                  <a:pt x="2429239" y="6780599"/>
                </a:lnTo>
                <a:cubicBezTo>
                  <a:pt x="2252641" y="6653108"/>
                  <a:pt x="2079285" y="6515397"/>
                  <a:pt x="1904328" y="6374814"/>
                </a:cubicBezTo>
                <a:cubicBezTo>
                  <a:pt x="943579" y="5602839"/>
                  <a:pt x="0" y="4969131"/>
                  <a:pt x="0" y="3621656"/>
                </a:cubicBezTo>
                <a:cubicBezTo>
                  <a:pt x="0" y="2093192"/>
                  <a:pt x="582912" y="754641"/>
                  <a:pt x="1626503" y="14997"/>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Meiryo"/>
            </a:endParaRPr>
          </a:p>
        </p:txBody>
      </p:sp>
      <p:sp>
        <p:nvSpPr>
          <p:cNvPr id="35" name="Freeform: Shape 34">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 name="TextBox 3">
            <a:extLst>
              <a:ext uri="{FF2B5EF4-FFF2-40B4-BE49-F238E27FC236}">
                <a16:creationId xmlns:a16="http://schemas.microsoft.com/office/drawing/2014/main" id="{A03D3DD5-6562-68D3-6995-FCD60FDFD59B}"/>
              </a:ext>
            </a:extLst>
          </p:cNvPr>
          <p:cNvSpPr txBox="1"/>
          <p:nvPr/>
        </p:nvSpPr>
        <p:spPr>
          <a:xfrm>
            <a:off x="8046720" y="1045597"/>
            <a:ext cx="3633746" cy="1588422"/>
          </a:xfrm>
          <a:prstGeom prst="rect">
            <a:avLst/>
          </a:prstGeom>
        </p:spPr>
        <p:txBody>
          <a:bodyPr vert="horz" lIns="91440" tIns="45720" rIns="91440" bIns="45720" rtlCol="0" anchor="b">
            <a:normAutofit fontScale="55000" lnSpcReduction="20000"/>
          </a:bodyPr>
          <a:lstStyle/>
          <a:p>
            <a:pPr>
              <a:lnSpc>
                <a:spcPct val="90000"/>
              </a:lnSpc>
              <a:spcBef>
                <a:spcPct val="0"/>
              </a:spcBef>
              <a:spcAft>
                <a:spcPts val="600"/>
              </a:spcAft>
            </a:pPr>
            <a:r>
              <a:rPr lang="en-US" sz="17900" b="1" i="1" u="sng" dirty="0">
                <a:latin typeface="+mj-lt"/>
                <a:ea typeface="+mj-ea"/>
                <a:cs typeface="+mj-cs"/>
              </a:rPr>
              <a:t>02 </a:t>
            </a:r>
            <a:r>
              <a:rPr lang="en-US" sz="5800" b="1" i="1" u="sng" dirty="0">
                <a:latin typeface="+mj-lt"/>
                <a:ea typeface="+mj-ea"/>
                <a:cs typeface="+mj-cs"/>
              </a:rPr>
              <a:t>OOP implementation</a:t>
            </a:r>
            <a:endParaRPr lang="en-US" sz="3600" b="1" i="1" u="sng" dirty="0">
              <a:latin typeface="+mj-lt"/>
              <a:ea typeface="+mj-ea"/>
              <a:cs typeface="+mj-cs"/>
            </a:endParaRPr>
          </a:p>
        </p:txBody>
      </p:sp>
      <p:sp>
        <p:nvSpPr>
          <p:cNvPr id="5" name="TextBox 4">
            <a:extLst>
              <a:ext uri="{FF2B5EF4-FFF2-40B4-BE49-F238E27FC236}">
                <a16:creationId xmlns:a16="http://schemas.microsoft.com/office/drawing/2014/main" id="{143F8512-7350-D815-E268-A8019152BE68}"/>
              </a:ext>
            </a:extLst>
          </p:cNvPr>
          <p:cNvSpPr txBox="1"/>
          <p:nvPr/>
        </p:nvSpPr>
        <p:spPr>
          <a:xfrm>
            <a:off x="8046719" y="2722729"/>
            <a:ext cx="3633747" cy="2700062"/>
          </a:xfrm>
          <a:prstGeom prst="rect">
            <a:avLst/>
          </a:prstGeom>
        </p:spPr>
        <p:txBody>
          <a:bodyPr vert="horz" lIns="91440" tIns="45720" rIns="91440" bIns="45720" rtlCol="0">
            <a:normAutofit/>
          </a:bodyPr>
          <a:lstStyle/>
          <a:p>
            <a:pPr marL="571500" indent="-228600">
              <a:lnSpc>
                <a:spcPct val="90000"/>
              </a:lnSpc>
              <a:spcAft>
                <a:spcPts val="600"/>
              </a:spcAft>
              <a:buFont typeface="Arial" panose="020B0604020202020204" pitchFamily="34" charset="0"/>
              <a:buChar char="•"/>
            </a:pPr>
            <a:r>
              <a:rPr lang="en-US" sz="2000" b="1" dirty="0"/>
              <a:t>Encapsulation</a:t>
            </a:r>
          </a:p>
          <a:p>
            <a:pPr marL="571500" indent="-228600">
              <a:lnSpc>
                <a:spcPct val="90000"/>
              </a:lnSpc>
              <a:spcAft>
                <a:spcPts val="600"/>
              </a:spcAft>
              <a:buFont typeface="Arial" panose="020B0604020202020204" pitchFamily="34" charset="0"/>
              <a:buChar char="•"/>
            </a:pPr>
            <a:r>
              <a:rPr lang="en-US" sz="2000" b="1" dirty="0"/>
              <a:t>Inheritance</a:t>
            </a:r>
          </a:p>
          <a:p>
            <a:pPr marL="571500" indent="-228600">
              <a:lnSpc>
                <a:spcPct val="90000"/>
              </a:lnSpc>
              <a:spcAft>
                <a:spcPts val="600"/>
              </a:spcAft>
              <a:buFont typeface="Arial" panose="020B0604020202020204" pitchFamily="34" charset="0"/>
              <a:buChar char="•"/>
            </a:pPr>
            <a:r>
              <a:rPr lang="en-US" sz="2000" b="1" dirty="0"/>
              <a:t>Abstraction</a:t>
            </a:r>
          </a:p>
          <a:p>
            <a:pPr marL="571500" indent="-228600">
              <a:lnSpc>
                <a:spcPct val="90000"/>
              </a:lnSpc>
              <a:spcAft>
                <a:spcPts val="600"/>
              </a:spcAft>
              <a:buFont typeface="Arial" panose="020B0604020202020204" pitchFamily="34" charset="0"/>
              <a:buChar char="•"/>
            </a:pPr>
            <a:r>
              <a:rPr lang="en-US" sz="2000" b="1" dirty="0"/>
              <a:t>Polymorphism</a:t>
            </a:r>
          </a:p>
        </p:txBody>
      </p:sp>
    </p:spTree>
    <p:extLst>
      <p:ext uri="{BB962C8B-B14F-4D97-AF65-F5344CB8AC3E}">
        <p14:creationId xmlns:p14="http://schemas.microsoft.com/office/powerpoint/2010/main" val="11849937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DCA40DE-7DAA-DCA5-DE7C-97B749CC7AD6}"/>
              </a:ext>
            </a:extLst>
          </p:cNvPr>
          <p:cNvSpPr txBox="1"/>
          <p:nvPr/>
        </p:nvSpPr>
        <p:spPr>
          <a:xfrm>
            <a:off x="1191566" y="547910"/>
            <a:ext cx="4560584" cy="112806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b="1" dirty="0">
                <a:latin typeface="+mj-lt"/>
                <a:ea typeface="+mj-ea"/>
                <a:cs typeface="+mj-cs"/>
              </a:rPr>
              <a:t>Encapsulation</a:t>
            </a:r>
          </a:p>
          <a:p>
            <a:pPr>
              <a:lnSpc>
                <a:spcPct val="90000"/>
              </a:lnSpc>
              <a:spcBef>
                <a:spcPct val="0"/>
              </a:spcBef>
              <a:spcAft>
                <a:spcPts val="600"/>
              </a:spcAft>
            </a:pPr>
            <a:endParaRPr lang="en-US" sz="4000" dirty="0">
              <a:latin typeface="+mj-lt"/>
              <a:ea typeface="+mj-ea"/>
              <a:cs typeface="+mj-cs"/>
            </a:endParaRPr>
          </a:p>
        </p:txBody>
      </p:sp>
      <p:grpSp>
        <p:nvGrpSpPr>
          <p:cNvPr id="62" name="Group 6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63" name="Rectangle 6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6" name="Rectangle 6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95CF8A33-BA65-3D61-0A20-BECB49A73E5F}"/>
              </a:ext>
            </a:extLst>
          </p:cNvPr>
          <p:cNvSpPr txBox="1"/>
          <p:nvPr/>
        </p:nvSpPr>
        <p:spPr>
          <a:xfrm>
            <a:off x="590719" y="2330505"/>
            <a:ext cx="3600281" cy="4216599"/>
          </a:xfrm>
          <a:prstGeom prst="rect">
            <a:avLst/>
          </a:prstGeom>
        </p:spPr>
        <p:txBody>
          <a:bodyPr vert="horz" lIns="91440" tIns="45720" rIns="91440" bIns="45720" rtlCol="0" anchor="ctr">
            <a:normAutofit fontScale="92500" lnSpcReduction="10000"/>
          </a:bodyPr>
          <a:lstStyle/>
          <a:p>
            <a:pPr indent="-228600">
              <a:lnSpc>
                <a:spcPct val="90000"/>
              </a:lnSpc>
              <a:spcAft>
                <a:spcPts val="600"/>
              </a:spcAft>
              <a:buFont typeface="Arial" panose="020B0604020202020204" pitchFamily="34" charset="0"/>
              <a:buChar char="•"/>
            </a:pPr>
            <a:r>
              <a:rPr lang="en-US" sz="2800" b="1" dirty="0"/>
              <a:t>Ongoing order</a:t>
            </a:r>
            <a:r>
              <a:rPr lang="en-US" sz="2000" dirty="0"/>
              <a:t>:-</a:t>
            </a:r>
          </a:p>
          <a:p>
            <a:pPr algn="just">
              <a:lnSpc>
                <a:spcPct val="90000"/>
              </a:lnSpc>
              <a:spcAft>
                <a:spcPts val="600"/>
              </a:spcAft>
            </a:pPr>
            <a:r>
              <a:rPr lang="en-US" sz="2000" dirty="0"/>
              <a:t>                  All the attributes are 	private. So, they can’t 	be accessed outside 	the class.</a:t>
            </a:r>
          </a:p>
          <a:p>
            <a:pPr marL="285750" indent="-228600">
              <a:lnSpc>
                <a:spcPct val="90000"/>
              </a:lnSpc>
              <a:spcAft>
                <a:spcPts val="600"/>
              </a:spcAft>
              <a:buFont typeface="Arial" panose="020B0604020202020204" pitchFamily="34" charset="0"/>
              <a:buChar char="•"/>
            </a:pPr>
            <a:r>
              <a:rPr lang="en-US" sz="2800" b="1" dirty="0"/>
              <a:t>Workstation</a:t>
            </a:r>
            <a:r>
              <a:rPr lang="en-US" sz="2000" dirty="0"/>
              <a:t>:-</a:t>
            </a:r>
          </a:p>
          <a:p>
            <a:pPr algn="just">
              <a:lnSpc>
                <a:spcPct val="90000"/>
              </a:lnSpc>
              <a:spcAft>
                <a:spcPts val="600"/>
              </a:spcAft>
            </a:pPr>
            <a:r>
              <a:rPr lang="en-US" sz="2000" dirty="0"/>
              <a:t>	In workstations, we 	have instantiated 	ongoing order objects. 	So, we can edit 	attributes of relevant 	objects. So, this will 	prevent accidental 	mistakes which can be 	done by a programmer.  </a:t>
            </a:r>
          </a:p>
        </p:txBody>
      </p:sp>
      <p:sp>
        <p:nvSpPr>
          <p:cNvPr id="68" name="Rectangle 6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screen shot of a computer&#10;&#10;Description automatically generated">
            <a:extLst>
              <a:ext uri="{FF2B5EF4-FFF2-40B4-BE49-F238E27FC236}">
                <a16:creationId xmlns:a16="http://schemas.microsoft.com/office/drawing/2014/main" id="{37C421FF-FA68-512C-A25F-230AAFF60D1C}"/>
              </a:ext>
            </a:extLst>
          </p:cNvPr>
          <p:cNvPicPr>
            <a:picLocks noChangeAspect="1"/>
          </p:cNvPicPr>
          <p:nvPr/>
        </p:nvPicPr>
        <p:blipFill rotWithShape="1">
          <a:blip r:embed="rId2">
            <a:extLst>
              <a:ext uri="{28A0092B-C50C-407E-A947-70E740481C1C}">
                <a14:useLocalDpi xmlns:a14="http://schemas.microsoft.com/office/drawing/2010/main" val="0"/>
              </a:ext>
            </a:extLst>
          </a:blip>
          <a:srcRect r="13861" b="-3"/>
          <a:stretch/>
        </p:blipFill>
        <p:spPr>
          <a:xfrm>
            <a:off x="5977788" y="799352"/>
            <a:ext cx="5425410" cy="5259296"/>
          </a:xfrm>
          <a:prstGeom prst="rect">
            <a:avLst/>
          </a:prstGeom>
        </p:spPr>
      </p:pic>
      <p:pic>
        <p:nvPicPr>
          <p:cNvPr id="50" name="Graphic 49" descr="Programmer">
            <a:extLst>
              <a:ext uri="{FF2B5EF4-FFF2-40B4-BE49-F238E27FC236}">
                <a16:creationId xmlns:a16="http://schemas.microsoft.com/office/drawing/2014/main" id="{28B2ED01-4B8F-E8C7-8BC2-6B9274BE610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0" y="0"/>
            <a:ext cx="1198532" cy="1198532"/>
          </a:xfrm>
          <a:prstGeom prst="rect">
            <a:avLst/>
          </a:prstGeom>
        </p:spPr>
      </p:pic>
    </p:spTree>
    <p:extLst>
      <p:ext uri="{BB962C8B-B14F-4D97-AF65-F5344CB8AC3E}">
        <p14:creationId xmlns:p14="http://schemas.microsoft.com/office/powerpoint/2010/main" val="8870539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AB2A373-0605-9731-67F7-E7B41C381C1C}"/>
              </a:ext>
            </a:extLst>
          </p:cNvPr>
          <p:cNvSpPr txBox="1"/>
          <p:nvPr/>
        </p:nvSpPr>
        <p:spPr>
          <a:xfrm>
            <a:off x="1504950" y="723900"/>
            <a:ext cx="6610350" cy="1046440"/>
          </a:xfrm>
          <a:prstGeom prst="rect">
            <a:avLst/>
          </a:prstGeom>
          <a:noFill/>
        </p:spPr>
        <p:txBody>
          <a:bodyPr wrap="square" rtlCol="0">
            <a:spAutoFit/>
          </a:bodyPr>
          <a:lstStyle/>
          <a:p>
            <a:r>
              <a:rPr lang="en-US" sz="4400" b="1" dirty="0"/>
              <a:t>Inheritance</a:t>
            </a:r>
          </a:p>
          <a:p>
            <a:endParaRPr lang="en-US" dirty="0"/>
          </a:p>
        </p:txBody>
      </p:sp>
      <p:graphicFrame>
        <p:nvGraphicFramePr>
          <p:cNvPr id="7" name="TextBox 4">
            <a:extLst>
              <a:ext uri="{FF2B5EF4-FFF2-40B4-BE49-F238E27FC236}">
                <a16:creationId xmlns:a16="http://schemas.microsoft.com/office/drawing/2014/main" id="{49F3D03A-2196-E274-DC46-113A0AC6379B}"/>
              </a:ext>
            </a:extLst>
          </p:cNvPr>
          <p:cNvGraphicFramePr/>
          <p:nvPr>
            <p:extLst>
              <p:ext uri="{D42A27DB-BD31-4B8C-83A1-F6EECF244321}">
                <p14:modId xmlns:p14="http://schemas.microsoft.com/office/powerpoint/2010/main" val="3880083623"/>
              </p:ext>
            </p:extLst>
          </p:nvPr>
        </p:nvGraphicFramePr>
        <p:xfrm>
          <a:off x="1728787" y="1430178"/>
          <a:ext cx="8734425" cy="495157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197285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9F529C3-C941-49FD-8C67-82F134F64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0586029-32A0-47E5-9AEC-AE3ABA6B9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computer program&#10;&#10;Description automatically generated">
            <a:extLst>
              <a:ext uri="{FF2B5EF4-FFF2-40B4-BE49-F238E27FC236}">
                <a16:creationId xmlns:a16="http://schemas.microsoft.com/office/drawing/2014/main" id="{5349C04C-76B6-9453-BF2D-56AD7515D2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467" y="2462713"/>
            <a:ext cx="5294716" cy="1932571"/>
          </a:xfrm>
          <a:prstGeom prst="rect">
            <a:avLst/>
          </a:prstGeom>
        </p:spPr>
      </p:pic>
      <p:cxnSp>
        <p:nvCxnSpPr>
          <p:cNvPr id="16" name="Straight Connector 15">
            <a:extLst>
              <a:ext uri="{FF2B5EF4-FFF2-40B4-BE49-F238E27FC236}">
                <a16:creationId xmlns:a16="http://schemas.microsoft.com/office/drawing/2014/main" id="{8C730EAB-A532-4295-A302-FB4B90DB9F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79958" y="1143000"/>
            <a:ext cx="0" cy="45720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pic>
        <p:nvPicPr>
          <p:cNvPr id="7" name="Picture 6" descr="A screenshot of a computer program&#10;&#10;Description automatically generated">
            <a:extLst>
              <a:ext uri="{FF2B5EF4-FFF2-40B4-BE49-F238E27FC236}">
                <a16:creationId xmlns:a16="http://schemas.microsoft.com/office/drawing/2014/main" id="{D3123EE5-EE02-1F98-79AC-E8DFC1FAEE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3817" y="2330347"/>
            <a:ext cx="5294715" cy="2197306"/>
          </a:xfrm>
          <a:prstGeom prst="rect">
            <a:avLst/>
          </a:prstGeom>
        </p:spPr>
      </p:pic>
    </p:spTree>
    <p:extLst>
      <p:ext uri="{BB962C8B-B14F-4D97-AF65-F5344CB8AC3E}">
        <p14:creationId xmlns:p14="http://schemas.microsoft.com/office/powerpoint/2010/main" val="20352268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A9F529C3-C941-49FD-8C67-82F134F64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20586029-32A0-47E5-9AEC-AE3ABA6B9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1BEB7ABE-6F94-E5A8-8948-1020DB370E36}"/>
              </a:ext>
            </a:extLst>
          </p:cNvPr>
          <p:cNvPicPr>
            <a:picLocks noChangeAspect="1"/>
          </p:cNvPicPr>
          <p:nvPr/>
        </p:nvPicPr>
        <p:blipFill>
          <a:blip r:embed="rId2"/>
          <a:stretch>
            <a:fillRect/>
          </a:stretch>
        </p:blipFill>
        <p:spPr>
          <a:xfrm>
            <a:off x="643467" y="2343582"/>
            <a:ext cx="5294716" cy="2170834"/>
          </a:xfrm>
          <a:prstGeom prst="rect">
            <a:avLst/>
          </a:prstGeom>
        </p:spPr>
      </p:pic>
      <p:cxnSp>
        <p:nvCxnSpPr>
          <p:cNvPr id="31" name="Straight Connector 30">
            <a:extLst>
              <a:ext uri="{FF2B5EF4-FFF2-40B4-BE49-F238E27FC236}">
                <a16:creationId xmlns:a16="http://schemas.microsoft.com/office/drawing/2014/main" id="{8C730EAB-A532-4295-A302-FB4B90DB9F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79958" y="1143000"/>
            <a:ext cx="0" cy="45720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pic>
        <p:nvPicPr>
          <p:cNvPr id="5" name="Picture 4" descr="A screen shot of a computer&#10;&#10;Description automatically generated">
            <a:extLst>
              <a:ext uri="{FF2B5EF4-FFF2-40B4-BE49-F238E27FC236}">
                <a16:creationId xmlns:a16="http://schemas.microsoft.com/office/drawing/2014/main" id="{6F0251DA-2C57-1632-BEDA-6480225916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3817" y="2197979"/>
            <a:ext cx="5294715" cy="2462042"/>
          </a:xfrm>
          <a:prstGeom prst="rect">
            <a:avLst/>
          </a:prstGeom>
        </p:spPr>
      </p:pic>
    </p:spTree>
    <p:extLst>
      <p:ext uri="{BB962C8B-B14F-4D97-AF65-F5344CB8AC3E}">
        <p14:creationId xmlns:p14="http://schemas.microsoft.com/office/powerpoint/2010/main" val="15906327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3346177D-ADC4-4968-B747-5CFCD390B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4DF0A399-3637-FFB7-90D8-C9A4F96322A9}"/>
              </a:ext>
            </a:extLst>
          </p:cNvPr>
          <p:cNvSpPr txBox="1"/>
          <p:nvPr/>
        </p:nvSpPr>
        <p:spPr>
          <a:xfrm>
            <a:off x="2872351" y="536787"/>
            <a:ext cx="5754896" cy="66616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000" b="1" kern="1200" dirty="0">
                <a:solidFill>
                  <a:schemeClr val="tx1"/>
                </a:solidFill>
                <a:latin typeface="+mj-lt"/>
                <a:ea typeface="+mj-ea"/>
                <a:cs typeface="+mj-cs"/>
              </a:rPr>
              <a:t>Abstraction</a:t>
            </a:r>
          </a:p>
        </p:txBody>
      </p:sp>
      <p:pic>
        <p:nvPicPr>
          <p:cNvPr id="36" name="Graphic 35" descr="Database">
            <a:extLst>
              <a:ext uri="{FF2B5EF4-FFF2-40B4-BE49-F238E27FC236}">
                <a16:creationId xmlns:a16="http://schemas.microsoft.com/office/drawing/2014/main" id="{47C71ED3-925B-82F8-5404-6B2227262E6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1490917"/>
            <a:ext cx="3876165" cy="3876165"/>
          </a:xfrm>
          <a:prstGeom prst="rect">
            <a:avLst/>
          </a:prstGeom>
        </p:spPr>
      </p:pic>
      <p:sp>
        <p:nvSpPr>
          <p:cNvPr id="5" name="TextBox 4">
            <a:extLst>
              <a:ext uri="{FF2B5EF4-FFF2-40B4-BE49-F238E27FC236}">
                <a16:creationId xmlns:a16="http://schemas.microsoft.com/office/drawing/2014/main" id="{3E4E2EFC-FC8C-A84E-F18A-7A4684DD6B9A}"/>
              </a:ext>
            </a:extLst>
          </p:cNvPr>
          <p:cNvSpPr txBox="1"/>
          <p:nvPr/>
        </p:nvSpPr>
        <p:spPr>
          <a:xfrm>
            <a:off x="3105150" y="1228181"/>
            <a:ext cx="7769998" cy="1023106"/>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2000" dirty="0"/>
              <a:t>We have created interface for data base access because we can't implement concreate methods with data base.</a:t>
            </a:r>
          </a:p>
        </p:txBody>
      </p:sp>
      <p:sp>
        <p:nvSpPr>
          <p:cNvPr id="48" name="Rectangle 47">
            <a:extLst>
              <a:ext uri="{FF2B5EF4-FFF2-40B4-BE49-F238E27FC236}">
                <a16:creationId xmlns:a16="http://schemas.microsoft.com/office/drawing/2014/main" id="{0844A943-BF79-4FEA-ABB1-3BD54D2366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90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6437CC72-F4A8-4DC3-AFAB-D22C482C8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50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black screen with white text&#10;&#10;Description automatically generated">
            <a:extLst>
              <a:ext uri="{FF2B5EF4-FFF2-40B4-BE49-F238E27FC236}">
                <a16:creationId xmlns:a16="http://schemas.microsoft.com/office/drawing/2014/main" id="{653DE2D6-B3E6-4616-ED55-B80DF35E8C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96175" y="2537597"/>
            <a:ext cx="8548176" cy="2543175"/>
          </a:xfrm>
          <a:prstGeom prst="rect">
            <a:avLst/>
          </a:prstGeom>
        </p:spPr>
      </p:pic>
    </p:spTree>
    <p:extLst>
      <p:ext uri="{BB962C8B-B14F-4D97-AF65-F5344CB8AC3E}">
        <p14:creationId xmlns:p14="http://schemas.microsoft.com/office/powerpoint/2010/main" val="35658616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45A9F99-D9B1-4094-A2E2-B90AC1DB7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7FAF607-473A-4A43-A23D-BBFF5C4117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3313D618-3F36-C9F1-3638-48428CED44D7}"/>
              </a:ext>
            </a:extLst>
          </p:cNvPr>
          <p:cNvSpPr txBox="1"/>
          <p:nvPr/>
        </p:nvSpPr>
        <p:spPr>
          <a:xfrm>
            <a:off x="1606348" y="79085"/>
            <a:ext cx="4977976" cy="1454051"/>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b="1" i="1" kern="1200" dirty="0">
                <a:solidFill>
                  <a:schemeClr val="tx2"/>
                </a:solidFill>
                <a:latin typeface="+mj-lt"/>
                <a:ea typeface="+mj-ea"/>
                <a:cs typeface="+mj-cs"/>
              </a:rPr>
              <a:t>Polymorphism</a:t>
            </a:r>
          </a:p>
          <a:p>
            <a:pPr>
              <a:lnSpc>
                <a:spcPct val="90000"/>
              </a:lnSpc>
              <a:spcBef>
                <a:spcPct val="0"/>
              </a:spcBef>
              <a:spcAft>
                <a:spcPts val="600"/>
              </a:spcAft>
            </a:pPr>
            <a:endParaRPr lang="en-US" sz="3600" kern="1200" dirty="0">
              <a:solidFill>
                <a:schemeClr val="tx2"/>
              </a:solidFill>
              <a:latin typeface="+mj-lt"/>
              <a:ea typeface="+mj-ea"/>
              <a:cs typeface="+mj-cs"/>
            </a:endParaRPr>
          </a:p>
        </p:txBody>
      </p:sp>
      <p:pic>
        <p:nvPicPr>
          <p:cNvPr id="9" name="Graphic 8" descr="DNA">
            <a:extLst>
              <a:ext uri="{FF2B5EF4-FFF2-40B4-BE49-F238E27FC236}">
                <a16:creationId xmlns:a16="http://schemas.microsoft.com/office/drawing/2014/main" id="{973F721D-D2D2-6660-13AC-0461AC8482C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2441108"/>
            <a:ext cx="3620021" cy="3620021"/>
          </a:xfrm>
          <a:prstGeom prst="rect">
            <a:avLst/>
          </a:prstGeom>
        </p:spPr>
      </p:pic>
      <p:sp>
        <p:nvSpPr>
          <p:cNvPr id="5" name="TextBox 4">
            <a:extLst>
              <a:ext uri="{FF2B5EF4-FFF2-40B4-BE49-F238E27FC236}">
                <a16:creationId xmlns:a16="http://schemas.microsoft.com/office/drawing/2014/main" id="{48C24F0F-A665-0871-1D84-D5D76EA5481C}"/>
              </a:ext>
            </a:extLst>
          </p:cNvPr>
          <p:cNvSpPr txBox="1"/>
          <p:nvPr/>
        </p:nvSpPr>
        <p:spPr>
          <a:xfrm>
            <a:off x="2190750" y="496476"/>
            <a:ext cx="9998615" cy="2179313"/>
          </a:xfrm>
          <a:prstGeom prst="rect">
            <a:avLst/>
          </a:prstGeom>
        </p:spPr>
        <p:txBody>
          <a:bodyPr vert="horz" lIns="91440" tIns="45720" rIns="91440" bIns="45720" rtlCol="0" anchor="ctr">
            <a:normAutofit/>
          </a:bodyPr>
          <a:lstStyle/>
          <a:p>
            <a:pPr marL="457200" indent="-228600">
              <a:lnSpc>
                <a:spcPct val="90000"/>
              </a:lnSpc>
              <a:spcAft>
                <a:spcPts val="600"/>
              </a:spcAft>
              <a:buFont typeface="Arial" panose="020B0604020202020204" pitchFamily="34" charset="0"/>
              <a:buChar char="•"/>
            </a:pPr>
            <a:r>
              <a:rPr lang="en-US" sz="2800" b="1" dirty="0"/>
              <a:t>For testing purposes, we need to get database values to output consoles.</a:t>
            </a:r>
          </a:p>
          <a:p>
            <a:pPr marL="457200" indent="-228600">
              <a:lnSpc>
                <a:spcPct val="90000"/>
              </a:lnSpc>
              <a:spcAft>
                <a:spcPts val="600"/>
              </a:spcAft>
              <a:buFont typeface="Arial" panose="020B0604020202020204" pitchFamily="34" charset="0"/>
              <a:buChar char="•"/>
            </a:pPr>
            <a:r>
              <a:rPr lang="en-US" sz="2800" b="1" dirty="0"/>
              <a:t>For that we have overwrite </a:t>
            </a:r>
            <a:r>
              <a:rPr lang="en-US" sz="2800" b="1" dirty="0" err="1"/>
              <a:t>tostring</a:t>
            </a:r>
            <a:r>
              <a:rPr lang="en-US" sz="2800" b="1" dirty="0"/>
              <a:t>() function of each data transfer model </a:t>
            </a:r>
          </a:p>
        </p:txBody>
      </p:sp>
      <p:grpSp>
        <p:nvGrpSpPr>
          <p:cNvPr id="16" name="Group 15">
            <a:extLst>
              <a:ext uri="{FF2B5EF4-FFF2-40B4-BE49-F238E27FC236}">
                <a16:creationId xmlns:a16="http://schemas.microsoft.com/office/drawing/2014/main" id="{C5F6476F-D303-44D3-B30F-1BA348F0F6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2635" y="52996"/>
            <a:ext cx="5928607" cy="6805005"/>
            <a:chOff x="6095999" y="52996"/>
            <a:chExt cx="6093363" cy="6805005"/>
          </a:xfrm>
          <a:solidFill>
            <a:schemeClr val="accent5">
              <a:alpha val="10000"/>
            </a:schemeClr>
          </a:solidFill>
        </p:grpSpPr>
        <p:sp>
          <p:nvSpPr>
            <p:cNvPr id="17" name="Freeform: Shape 16">
              <a:extLst>
                <a:ext uri="{FF2B5EF4-FFF2-40B4-BE49-F238E27FC236}">
                  <a16:creationId xmlns:a16="http://schemas.microsoft.com/office/drawing/2014/main" id="{C972EB4B-0539-4430-9340-8117B9D7C3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ACA5348F-9FF6-485F-898D-1BED7EC72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9"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33B89F41-1D91-447A-88C5-8A917809F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7" name="Picture 6" descr="A screen shot of a computer program&#10;&#10;Description automatically generated">
            <a:extLst>
              <a:ext uri="{FF2B5EF4-FFF2-40B4-BE49-F238E27FC236}">
                <a16:creationId xmlns:a16="http://schemas.microsoft.com/office/drawing/2014/main" id="{1B82761A-46E2-2677-1488-B05006F510B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99510" y="2728786"/>
            <a:ext cx="6634981" cy="2675788"/>
          </a:xfrm>
          <a:prstGeom prst="rect">
            <a:avLst/>
          </a:prstGeom>
        </p:spPr>
      </p:pic>
    </p:spTree>
    <p:extLst>
      <p:ext uri="{BB962C8B-B14F-4D97-AF65-F5344CB8AC3E}">
        <p14:creationId xmlns:p14="http://schemas.microsoft.com/office/powerpoint/2010/main" val="40458494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27BF0252-40C4-9A55-F53E-65109B1B49A6}"/>
              </a:ext>
            </a:extLst>
          </p:cNvPr>
          <p:cNvGrpSpPr/>
          <p:nvPr/>
        </p:nvGrpSpPr>
        <p:grpSpPr>
          <a:xfrm>
            <a:off x="-601028" y="-18188"/>
            <a:ext cx="11002781" cy="6858000"/>
            <a:chOff x="0" y="0"/>
            <a:chExt cx="11002781" cy="6858000"/>
          </a:xfrm>
        </p:grpSpPr>
        <p:sp>
          <p:nvSpPr>
            <p:cNvPr id="2" name="Freeform: Shape 1">
              <a:extLst>
                <a:ext uri="{FF2B5EF4-FFF2-40B4-BE49-F238E27FC236}">
                  <a16:creationId xmlns:a16="http://schemas.microsoft.com/office/drawing/2014/main" id="{9BED98B9-8E98-593B-CD8F-BFDB961B194D}"/>
                </a:ext>
              </a:extLst>
            </p:cNvPr>
            <p:cNvSpPr/>
            <p:nvPr/>
          </p:nvSpPr>
          <p:spPr>
            <a:xfrm>
              <a:off x="0" y="0"/>
              <a:ext cx="11002781" cy="6858000"/>
            </a:xfrm>
            <a:custGeom>
              <a:avLst/>
              <a:gdLst>
                <a:gd name="connsiteX0" fmla="*/ 0 w 11002781"/>
                <a:gd name="connsiteY0" fmla="*/ 0 h 6858000"/>
                <a:gd name="connsiteX1" fmla="*/ 10343213 w 11002781"/>
                <a:gd name="connsiteY1" fmla="*/ 0 h 6858000"/>
                <a:gd name="connsiteX2" fmla="*/ 10343213 w 11002781"/>
                <a:gd name="connsiteY2" fmla="*/ 5516381 h 6858000"/>
                <a:gd name="connsiteX3" fmla="*/ 10877861 w 11002781"/>
                <a:gd name="connsiteY3" fmla="*/ 5516381 h 6858000"/>
                <a:gd name="connsiteX4" fmla="*/ 11002781 w 11002781"/>
                <a:gd name="connsiteY4" fmla="*/ 5641301 h 6858000"/>
                <a:gd name="connsiteX5" fmla="*/ 11002781 w 11002781"/>
                <a:gd name="connsiteY5" fmla="*/ 6140969 h 6858000"/>
                <a:gd name="connsiteX6" fmla="*/ 10877861 w 11002781"/>
                <a:gd name="connsiteY6" fmla="*/ 6265889 h 6858000"/>
                <a:gd name="connsiteX7" fmla="*/ 10343213 w 11002781"/>
                <a:gd name="connsiteY7" fmla="*/ 6265889 h 6858000"/>
                <a:gd name="connsiteX8" fmla="*/ 10343213 w 11002781"/>
                <a:gd name="connsiteY8" fmla="*/ 6858000 h 6858000"/>
                <a:gd name="connsiteX9" fmla="*/ 0 w 11002781"/>
                <a:gd name="connsiteY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02781" h="6858000">
                  <a:moveTo>
                    <a:pt x="0" y="0"/>
                  </a:moveTo>
                  <a:lnTo>
                    <a:pt x="10343213" y="0"/>
                  </a:lnTo>
                  <a:lnTo>
                    <a:pt x="10343213" y="5516381"/>
                  </a:lnTo>
                  <a:lnTo>
                    <a:pt x="10877861" y="5516381"/>
                  </a:lnTo>
                  <a:cubicBezTo>
                    <a:pt x="10946852" y="5516381"/>
                    <a:pt x="11002781" y="5572310"/>
                    <a:pt x="11002781" y="5641301"/>
                  </a:cubicBezTo>
                  <a:lnTo>
                    <a:pt x="11002781" y="6140969"/>
                  </a:lnTo>
                  <a:cubicBezTo>
                    <a:pt x="11002781" y="6209960"/>
                    <a:pt x="10946852" y="6265889"/>
                    <a:pt x="10877861" y="6265889"/>
                  </a:cubicBezTo>
                  <a:lnTo>
                    <a:pt x="10343213" y="6265889"/>
                  </a:lnTo>
                  <a:lnTo>
                    <a:pt x="10343213" y="6858000"/>
                  </a:lnTo>
                  <a:lnTo>
                    <a:pt x="0" y="6858000"/>
                  </a:lnTo>
                  <a:close/>
                </a:path>
              </a:pathLst>
            </a:custGeom>
          </p:spPr>
          <p:style>
            <a:lnRef idx="2">
              <a:schemeClr val="dk1">
                <a:shade val="15000"/>
              </a:schemeClr>
            </a:lnRef>
            <a:fillRef idx="1">
              <a:schemeClr val="dk1"/>
            </a:fillRef>
            <a:effectRef idx="0">
              <a:schemeClr val="dk1"/>
            </a:effectRef>
            <a:fontRef idx="minor">
              <a:schemeClr val="lt1"/>
            </a:fontRef>
          </p:style>
          <p:txBody>
            <a:bodyPr wrap="square" rtlCol="0" anchor="ctr">
              <a:noAutofit/>
            </a:bodyPr>
            <a:lstStyle/>
            <a:p>
              <a:pPr algn="ctr"/>
              <a:endParaRPr lang="en-US" dirty="0"/>
            </a:p>
          </p:txBody>
        </p:sp>
        <p:sp>
          <p:nvSpPr>
            <p:cNvPr id="3" name="TextBox 2">
              <a:extLst>
                <a:ext uri="{FF2B5EF4-FFF2-40B4-BE49-F238E27FC236}">
                  <a16:creationId xmlns:a16="http://schemas.microsoft.com/office/drawing/2014/main" id="{B0385429-5086-235B-E36E-64E2FFA01D73}"/>
                </a:ext>
              </a:extLst>
            </p:cNvPr>
            <p:cNvSpPr txBox="1"/>
            <p:nvPr/>
          </p:nvSpPr>
          <p:spPr>
            <a:xfrm>
              <a:off x="6340839" y="254833"/>
              <a:ext cx="2743200" cy="2646878"/>
            </a:xfrm>
            <a:prstGeom prst="rect">
              <a:avLst/>
            </a:prstGeom>
            <a:noFill/>
            <a:effectLst>
              <a:outerShdw dist="50800" dir="5400000" algn="ctr" rotWithShape="0">
                <a:srgbClr val="000000">
                  <a:alpha val="43137"/>
                </a:srgbClr>
              </a:outerShdw>
            </a:effectLst>
          </p:spPr>
          <p:txBody>
            <a:bodyPr wrap="square" rtlCol="0">
              <a:spAutoFit/>
            </a:bodyPr>
            <a:lstStyle/>
            <a:p>
              <a:r>
                <a:rPr lang="en-US" sz="16600" b="1" dirty="0">
                  <a:solidFill>
                    <a:schemeClr val="bg1"/>
                  </a:solidFill>
                  <a:effectLst>
                    <a:outerShdw blurRad="520700" dist="50800" dir="5400000" algn="ctr" rotWithShape="0">
                      <a:srgbClr val="000000">
                        <a:alpha val="43137"/>
                      </a:srgbClr>
                    </a:outerShdw>
                  </a:effectLst>
                </a:rPr>
                <a:t>01</a:t>
              </a:r>
            </a:p>
          </p:txBody>
        </p:sp>
        <p:sp>
          <p:nvSpPr>
            <p:cNvPr id="4" name="TextBox 3">
              <a:extLst>
                <a:ext uri="{FF2B5EF4-FFF2-40B4-BE49-F238E27FC236}">
                  <a16:creationId xmlns:a16="http://schemas.microsoft.com/office/drawing/2014/main" id="{F5BBA070-8516-3E7A-295A-2DD90C788F38}"/>
                </a:ext>
              </a:extLst>
            </p:cNvPr>
            <p:cNvSpPr txBox="1"/>
            <p:nvPr/>
          </p:nvSpPr>
          <p:spPr>
            <a:xfrm>
              <a:off x="5501390" y="2551837"/>
              <a:ext cx="3837481" cy="1754326"/>
            </a:xfrm>
            <a:prstGeom prst="rect">
              <a:avLst/>
            </a:prstGeom>
            <a:noFill/>
          </p:spPr>
          <p:txBody>
            <a:bodyPr wrap="square" rtlCol="0">
              <a:spAutoFit/>
            </a:bodyPr>
            <a:lstStyle/>
            <a:p>
              <a:r>
                <a:rPr lang="en-US" sz="3600" b="1" dirty="0">
                  <a:solidFill>
                    <a:schemeClr val="bg1"/>
                  </a:solidFill>
                </a:rPr>
                <a:t>Demonstration of user stories/scenarios</a:t>
              </a:r>
            </a:p>
          </p:txBody>
        </p:sp>
        <p:sp>
          <p:nvSpPr>
            <p:cNvPr id="5" name="TextBox 4">
              <a:extLst>
                <a:ext uri="{FF2B5EF4-FFF2-40B4-BE49-F238E27FC236}">
                  <a16:creationId xmlns:a16="http://schemas.microsoft.com/office/drawing/2014/main" id="{57B21830-4932-1766-17BC-81E605D7651E}"/>
                </a:ext>
              </a:extLst>
            </p:cNvPr>
            <p:cNvSpPr txBox="1"/>
            <p:nvPr/>
          </p:nvSpPr>
          <p:spPr>
            <a:xfrm>
              <a:off x="10337369" y="5672379"/>
              <a:ext cx="665412" cy="523220"/>
            </a:xfrm>
            <a:prstGeom prst="rect">
              <a:avLst/>
            </a:prstGeom>
            <a:noFill/>
          </p:spPr>
          <p:txBody>
            <a:bodyPr wrap="square" rtlCol="0">
              <a:spAutoFit/>
            </a:bodyPr>
            <a:lstStyle/>
            <a:p>
              <a:r>
                <a:rPr lang="en-US" sz="2800" b="1" i="1">
                  <a:solidFill>
                    <a:schemeClr val="bg1"/>
                  </a:solidFill>
                </a:rPr>
                <a:t>01</a:t>
              </a:r>
              <a:endParaRPr lang="en-US" sz="2800" b="1" i="1" dirty="0">
                <a:solidFill>
                  <a:schemeClr val="bg1"/>
                </a:solidFill>
              </a:endParaRPr>
            </a:p>
          </p:txBody>
        </p:sp>
      </p:grpSp>
      <p:pic>
        <p:nvPicPr>
          <p:cNvPr id="12" name="Picture 11">
            <a:extLst>
              <a:ext uri="{FF2B5EF4-FFF2-40B4-BE49-F238E27FC236}">
                <a16:creationId xmlns:a16="http://schemas.microsoft.com/office/drawing/2014/main" id="{AB12A349-D723-E76E-6A00-61FD4541F325}"/>
              </a:ext>
            </a:extLst>
          </p:cNvPr>
          <p:cNvPicPr>
            <a:picLocks noChangeAspect="1"/>
          </p:cNvPicPr>
          <p:nvPr/>
        </p:nvPicPr>
        <p:blipFill>
          <a:blip r:embed="rId2"/>
          <a:stretch>
            <a:fillRect/>
          </a:stretch>
        </p:blipFill>
        <p:spPr>
          <a:xfrm>
            <a:off x="-1432983" y="-328019"/>
            <a:ext cx="11002781" cy="7156676"/>
          </a:xfrm>
          <a:prstGeom prst="rect">
            <a:avLst/>
          </a:prstGeom>
        </p:spPr>
      </p:pic>
      <p:pic>
        <p:nvPicPr>
          <p:cNvPr id="16" name="Picture 15">
            <a:extLst>
              <a:ext uri="{FF2B5EF4-FFF2-40B4-BE49-F238E27FC236}">
                <a16:creationId xmlns:a16="http://schemas.microsoft.com/office/drawing/2014/main" id="{62165C34-1CFC-88FC-7ECD-FC7442AD29B3}"/>
              </a:ext>
            </a:extLst>
          </p:cNvPr>
          <p:cNvPicPr>
            <a:picLocks noChangeAspect="1"/>
          </p:cNvPicPr>
          <p:nvPr/>
        </p:nvPicPr>
        <p:blipFill>
          <a:blip r:embed="rId3"/>
          <a:stretch>
            <a:fillRect/>
          </a:stretch>
        </p:blipFill>
        <p:spPr>
          <a:xfrm>
            <a:off x="-7955078" y="-434164"/>
            <a:ext cx="11109122" cy="7273975"/>
          </a:xfrm>
          <a:prstGeom prst="rect">
            <a:avLst/>
          </a:prstGeom>
        </p:spPr>
      </p:pic>
      <p:pic>
        <p:nvPicPr>
          <p:cNvPr id="19" name="Picture 18">
            <a:extLst>
              <a:ext uri="{FF2B5EF4-FFF2-40B4-BE49-F238E27FC236}">
                <a16:creationId xmlns:a16="http://schemas.microsoft.com/office/drawing/2014/main" id="{4D916B42-8931-D677-B99F-AD89832FF8EE}"/>
              </a:ext>
            </a:extLst>
          </p:cNvPr>
          <p:cNvPicPr>
            <a:picLocks noChangeAspect="1"/>
          </p:cNvPicPr>
          <p:nvPr/>
        </p:nvPicPr>
        <p:blipFill>
          <a:blip r:embed="rId4"/>
          <a:stretch>
            <a:fillRect/>
          </a:stretch>
        </p:blipFill>
        <p:spPr>
          <a:xfrm>
            <a:off x="-9041865" y="-386668"/>
            <a:ext cx="11112676" cy="7273974"/>
          </a:xfrm>
          <a:prstGeom prst="rect">
            <a:avLst/>
          </a:prstGeom>
        </p:spPr>
      </p:pic>
      <p:pic>
        <p:nvPicPr>
          <p:cNvPr id="7" name="Picture 6">
            <a:extLst>
              <a:ext uri="{FF2B5EF4-FFF2-40B4-BE49-F238E27FC236}">
                <a16:creationId xmlns:a16="http://schemas.microsoft.com/office/drawing/2014/main" id="{179FB220-FB16-96D8-89FE-50D9588E27D2}"/>
              </a:ext>
            </a:extLst>
          </p:cNvPr>
          <p:cNvPicPr>
            <a:picLocks noChangeAspect="1"/>
          </p:cNvPicPr>
          <p:nvPr/>
        </p:nvPicPr>
        <p:blipFill>
          <a:blip r:embed="rId5"/>
          <a:stretch>
            <a:fillRect/>
          </a:stretch>
        </p:blipFill>
        <p:spPr>
          <a:xfrm>
            <a:off x="9245742" y="2337086"/>
            <a:ext cx="3359187" cy="1950889"/>
          </a:xfrm>
          <a:prstGeom prst="rect">
            <a:avLst/>
          </a:prstGeom>
        </p:spPr>
      </p:pic>
    </p:spTree>
    <p:extLst>
      <p:ext uri="{BB962C8B-B14F-4D97-AF65-F5344CB8AC3E}">
        <p14:creationId xmlns:p14="http://schemas.microsoft.com/office/powerpoint/2010/main" val="39260343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85000"/>
            <a:alpha val="90000"/>
          </a:schemeClr>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5D9FC6AC-4A12-4825-8ABE-0732B8EF4D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27BF0252-40C4-9A55-F53E-65109B1B49A6}"/>
              </a:ext>
            </a:extLst>
          </p:cNvPr>
          <p:cNvGrpSpPr/>
          <p:nvPr/>
        </p:nvGrpSpPr>
        <p:grpSpPr>
          <a:xfrm>
            <a:off x="-6169738" y="-14671"/>
            <a:ext cx="11002781" cy="6858000"/>
            <a:chOff x="0" y="0"/>
            <a:chExt cx="11002781" cy="6858000"/>
          </a:xfrm>
        </p:grpSpPr>
        <p:sp>
          <p:nvSpPr>
            <p:cNvPr id="2" name="Freeform: Shape 1">
              <a:extLst>
                <a:ext uri="{FF2B5EF4-FFF2-40B4-BE49-F238E27FC236}">
                  <a16:creationId xmlns:a16="http://schemas.microsoft.com/office/drawing/2014/main" id="{9BED98B9-8E98-593B-CD8F-BFDB961B194D}"/>
                </a:ext>
              </a:extLst>
            </p:cNvPr>
            <p:cNvSpPr/>
            <p:nvPr/>
          </p:nvSpPr>
          <p:spPr>
            <a:xfrm>
              <a:off x="0" y="0"/>
              <a:ext cx="11002781" cy="6858000"/>
            </a:xfrm>
            <a:custGeom>
              <a:avLst/>
              <a:gdLst>
                <a:gd name="connsiteX0" fmla="*/ 0 w 11002781"/>
                <a:gd name="connsiteY0" fmla="*/ 0 h 6858000"/>
                <a:gd name="connsiteX1" fmla="*/ 10343213 w 11002781"/>
                <a:gd name="connsiteY1" fmla="*/ 0 h 6858000"/>
                <a:gd name="connsiteX2" fmla="*/ 10343213 w 11002781"/>
                <a:gd name="connsiteY2" fmla="*/ 5516381 h 6858000"/>
                <a:gd name="connsiteX3" fmla="*/ 10877861 w 11002781"/>
                <a:gd name="connsiteY3" fmla="*/ 5516381 h 6858000"/>
                <a:gd name="connsiteX4" fmla="*/ 11002781 w 11002781"/>
                <a:gd name="connsiteY4" fmla="*/ 5641301 h 6858000"/>
                <a:gd name="connsiteX5" fmla="*/ 11002781 w 11002781"/>
                <a:gd name="connsiteY5" fmla="*/ 6140969 h 6858000"/>
                <a:gd name="connsiteX6" fmla="*/ 10877861 w 11002781"/>
                <a:gd name="connsiteY6" fmla="*/ 6265889 h 6858000"/>
                <a:gd name="connsiteX7" fmla="*/ 10343213 w 11002781"/>
                <a:gd name="connsiteY7" fmla="*/ 6265889 h 6858000"/>
                <a:gd name="connsiteX8" fmla="*/ 10343213 w 11002781"/>
                <a:gd name="connsiteY8" fmla="*/ 6858000 h 6858000"/>
                <a:gd name="connsiteX9" fmla="*/ 0 w 11002781"/>
                <a:gd name="connsiteY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02781" h="6858000">
                  <a:moveTo>
                    <a:pt x="0" y="0"/>
                  </a:moveTo>
                  <a:lnTo>
                    <a:pt x="10343213" y="0"/>
                  </a:lnTo>
                  <a:lnTo>
                    <a:pt x="10343213" y="5516381"/>
                  </a:lnTo>
                  <a:lnTo>
                    <a:pt x="10877861" y="5516381"/>
                  </a:lnTo>
                  <a:cubicBezTo>
                    <a:pt x="10946852" y="5516381"/>
                    <a:pt x="11002781" y="5572310"/>
                    <a:pt x="11002781" y="5641301"/>
                  </a:cubicBezTo>
                  <a:lnTo>
                    <a:pt x="11002781" y="6140969"/>
                  </a:lnTo>
                  <a:cubicBezTo>
                    <a:pt x="11002781" y="6209960"/>
                    <a:pt x="10946852" y="6265889"/>
                    <a:pt x="10877861" y="6265889"/>
                  </a:cubicBezTo>
                  <a:lnTo>
                    <a:pt x="10343213" y="6265889"/>
                  </a:lnTo>
                  <a:lnTo>
                    <a:pt x="10343213" y="6858000"/>
                  </a:lnTo>
                  <a:lnTo>
                    <a:pt x="0" y="6858000"/>
                  </a:lnTo>
                  <a:close/>
                </a:path>
              </a:pathLst>
            </a:custGeom>
          </p:spPr>
          <p:style>
            <a:lnRef idx="2">
              <a:schemeClr val="dk1">
                <a:shade val="15000"/>
              </a:schemeClr>
            </a:lnRef>
            <a:fillRef idx="1">
              <a:schemeClr val="dk1"/>
            </a:fillRef>
            <a:effectRef idx="0">
              <a:schemeClr val="dk1"/>
            </a:effectRef>
            <a:fontRef idx="minor">
              <a:schemeClr val="lt1"/>
            </a:fontRef>
          </p:style>
          <p:txBody>
            <a:bodyPr wrap="square" rtlCol="0" anchor="ctr">
              <a:noAutofit/>
            </a:bodyPr>
            <a:lstStyle/>
            <a:p>
              <a:pPr algn="ctr"/>
              <a:endParaRPr lang="en-US" dirty="0"/>
            </a:p>
          </p:txBody>
        </p:sp>
        <p:sp>
          <p:nvSpPr>
            <p:cNvPr id="3" name="TextBox 2">
              <a:extLst>
                <a:ext uri="{FF2B5EF4-FFF2-40B4-BE49-F238E27FC236}">
                  <a16:creationId xmlns:a16="http://schemas.microsoft.com/office/drawing/2014/main" id="{B0385429-5086-235B-E36E-64E2FFA01D73}"/>
                </a:ext>
              </a:extLst>
            </p:cNvPr>
            <p:cNvSpPr txBox="1"/>
            <p:nvPr/>
          </p:nvSpPr>
          <p:spPr>
            <a:xfrm>
              <a:off x="6340839" y="254833"/>
              <a:ext cx="2743200" cy="2646878"/>
            </a:xfrm>
            <a:prstGeom prst="rect">
              <a:avLst/>
            </a:prstGeom>
            <a:noFill/>
            <a:effectLst>
              <a:outerShdw dist="50800" dir="5400000" algn="ctr" rotWithShape="0">
                <a:srgbClr val="000000">
                  <a:alpha val="43137"/>
                </a:srgbClr>
              </a:outerShdw>
            </a:effectLst>
          </p:spPr>
          <p:txBody>
            <a:bodyPr wrap="square" rtlCol="0">
              <a:spAutoFit/>
            </a:bodyPr>
            <a:lstStyle/>
            <a:p>
              <a:r>
                <a:rPr lang="en-US" sz="16600" b="1" dirty="0">
                  <a:solidFill>
                    <a:schemeClr val="bg1"/>
                  </a:solidFill>
                  <a:effectLst>
                    <a:outerShdw blurRad="520700" dist="50800" dir="5400000" algn="ctr" rotWithShape="0">
                      <a:srgbClr val="000000">
                        <a:alpha val="43137"/>
                      </a:srgbClr>
                    </a:outerShdw>
                  </a:effectLst>
                </a:rPr>
                <a:t>01</a:t>
              </a:r>
            </a:p>
          </p:txBody>
        </p:sp>
        <p:sp>
          <p:nvSpPr>
            <p:cNvPr id="4" name="TextBox 3">
              <a:extLst>
                <a:ext uri="{FF2B5EF4-FFF2-40B4-BE49-F238E27FC236}">
                  <a16:creationId xmlns:a16="http://schemas.microsoft.com/office/drawing/2014/main" id="{F5BBA070-8516-3E7A-295A-2DD90C788F38}"/>
                </a:ext>
              </a:extLst>
            </p:cNvPr>
            <p:cNvSpPr txBox="1"/>
            <p:nvPr/>
          </p:nvSpPr>
          <p:spPr>
            <a:xfrm>
              <a:off x="5501390" y="2551837"/>
              <a:ext cx="3837481" cy="1754326"/>
            </a:xfrm>
            <a:prstGeom prst="rect">
              <a:avLst/>
            </a:prstGeom>
            <a:noFill/>
          </p:spPr>
          <p:txBody>
            <a:bodyPr wrap="square" rtlCol="0">
              <a:spAutoFit/>
            </a:bodyPr>
            <a:lstStyle/>
            <a:p>
              <a:r>
                <a:rPr lang="en-US" sz="3600" b="1" dirty="0">
                  <a:solidFill>
                    <a:schemeClr val="bg1"/>
                  </a:solidFill>
                </a:rPr>
                <a:t>Demonstration of user stories/scenarios</a:t>
              </a:r>
            </a:p>
          </p:txBody>
        </p:sp>
        <p:sp>
          <p:nvSpPr>
            <p:cNvPr id="5" name="TextBox 4">
              <a:extLst>
                <a:ext uri="{FF2B5EF4-FFF2-40B4-BE49-F238E27FC236}">
                  <a16:creationId xmlns:a16="http://schemas.microsoft.com/office/drawing/2014/main" id="{57B21830-4932-1766-17BC-81E605D7651E}"/>
                </a:ext>
              </a:extLst>
            </p:cNvPr>
            <p:cNvSpPr txBox="1"/>
            <p:nvPr/>
          </p:nvSpPr>
          <p:spPr>
            <a:xfrm>
              <a:off x="10337369" y="5672379"/>
              <a:ext cx="665412" cy="523220"/>
            </a:xfrm>
            <a:prstGeom prst="rect">
              <a:avLst/>
            </a:prstGeom>
            <a:noFill/>
          </p:spPr>
          <p:txBody>
            <a:bodyPr wrap="square" rtlCol="0">
              <a:spAutoFit/>
            </a:bodyPr>
            <a:lstStyle/>
            <a:p>
              <a:r>
                <a:rPr lang="en-US" sz="2800" b="1" i="1">
                  <a:solidFill>
                    <a:schemeClr val="bg1"/>
                  </a:solidFill>
                </a:rPr>
                <a:t>01</a:t>
              </a:r>
              <a:endParaRPr lang="en-US" sz="2800" b="1" i="1" dirty="0">
                <a:solidFill>
                  <a:schemeClr val="bg1"/>
                </a:solidFill>
              </a:endParaRPr>
            </a:p>
          </p:txBody>
        </p:sp>
      </p:grpSp>
      <p:pic>
        <p:nvPicPr>
          <p:cNvPr id="12" name="Picture 11">
            <a:extLst>
              <a:ext uri="{FF2B5EF4-FFF2-40B4-BE49-F238E27FC236}">
                <a16:creationId xmlns:a16="http://schemas.microsoft.com/office/drawing/2014/main" id="{AB12A349-D723-E76E-6A00-61FD4541F325}"/>
              </a:ext>
            </a:extLst>
          </p:cNvPr>
          <p:cNvPicPr>
            <a:picLocks noChangeAspect="1"/>
          </p:cNvPicPr>
          <p:nvPr/>
        </p:nvPicPr>
        <p:blipFill>
          <a:blip r:embed="rId2"/>
          <a:stretch>
            <a:fillRect/>
          </a:stretch>
        </p:blipFill>
        <p:spPr>
          <a:xfrm>
            <a:off x="-7032176" y="-356162"/>
            <a:ext cx="11002781" cy="7156676"/>
          </a:xfrm>
          <a:prstGeom prst="rect">
            <a:avLst/>
          </a:prstGeom>
        </p:spPr>
      </p:pic>
      <p:pic>
        <p:nvPicPr>
          <p:cNvPr id="16" name="Picture 15">
            <a:extLst>
              <a:ext uri="{FF2B5EF4-FFF2-40B4-BE49-F238E27FC236}">
                <a16:creationId xmlns:a16="http://schemas.microsoft.com/office/drawing/2014/main" id="{62165C34-1CFC-88FC-7ECD-FC7442AD29B3}"/>
              </a:ext>
            </a:extLst>
          </p:cNvPr>
          <p:cNvPicPr>
            <a:picLocks noChangeAspect="1"/>
          </p:cNvPicPr>
          <p:nvPr/>
        </p:nvPicPr>
        <p:blipFill>
          <a:blip r:embed="rId3"/>
          <a:stretch>
            <a:fillRect/>
          </a:stretch>
        </p:blipFill>
        <p:spPr>
          <a:xfrm>
            <a:off x="-8034074" y="-441791"/>
            <a:ext cx="11191531" cy="7327934"/>
          </a:xfrm>
          <a:prstGeom prst="rect">
            <a:avLst/>
          </a:prstGeom>
        </p:spPr>
      </p:pic>
      <p:pic>
        <p:nvPicPr>
          <p:cNvPr id="19" name="Picture 18">
            <a:extLst>
              <a:ext uri="{FF2B5EF4-FFF2-40B4-BE49-F238E27FC236}">
                <a16:creationId xmlns:a16="http://schemas.microsoft.com/office/drawing/2014/main" id="{4D916B42-8931-D677-B99F-AD89832FF8EE}"/>
              </a:ext>
            </a:extLst>
          </p:cNvPr>
          <p:cNvPicPr>
            <a:picLocks noChangeAspect="1"/>
          </p:cNvPicPr>
          <p:nvPr/>
        </p:nvPicPr>
        <p:blipFill>
          <a:blip r:embed="rId4"/>
          <a:stretch>
            <a:fillRect/>
          </a:stretch>
        </p:blipFill>
        <p:spPr>
          <a:xfrm>
            <a:off x="-8834143" y="-385504"/>
            <a:ext cx="11109121" cy="7271647"/>
          </a:xfrm>
          <a:prstGeom prst="rect">
            <a:avLst/>
          </a:prstGeom>
        </p:spPr>
      </p:pic>
      <p:grpSp>
        <p:nvGrpSpPr>
          <p:cNvPr id="22" name="Group 21">
            <a:extLst>
              <a:ext uri="{FF2B5EF4-FFF2-40B4-BE49-F238E27FC236}">
                <a16:creationId xmlns:a16="http://schemas.microsoft.com/office/drawing/2014/main" id="{FC4238E5-668B-66EF-0E78-85D6C9C1A98A}"/>
              </a:ext>
            </a:extLst>
          </p:cNvPr>
          <p:cNvGrpSpPr/>
          <p:nvPr/>
        </p:nvGrpSpPr>
        <p:grpSpPr>
          <a:xfrm>
            <a:off x="5283064" y="1569586"/>
            <a:ext cx="6563735" cy="3398296"/>
            <a:chOff x="5283064" y="1569586"/>
            <a:chExt cx="6563735" cy="3398296"/>
          </a:xfrm>
        </p:grpSpPr>
        <p:sp>
          <p:nvSpPr>
            <p:cNvPr id="20" name="TextBox 19">
              <a:extLst>
                <a:ext uri="{FF2B5EF4-FFF2-40B4-BE49-F238E27FC236}">
                  <a16:creationId xmlns:a16="http://schemas.microsoft.com/office/drawing/2014/main" id="{623950D8-BEE1-48B6-BB05-69F44FC804F9}"/>
                </a:ext>
              </a:extLst>
            </p:cNvPr>
            <p:cNvSpPr txBox="1"/>
            <p:nvPr/>
          </p:nvSpPr>
          <p:spPr>
            <a:xfrm>
              <a:off x="6528670" y="1569586"/>
              <a:ext cx="5318129" cy="1446550"/>
            </a:xfrm>
            <a:prstGeom prst="rect">
              <a:avLst/>
            </a:prstGeom>
            <a:noFill/>
          </p:spPr>
          <p:txBody>
            <a:bodyPr wrap="square" rtlCol="0">
              <a:spAutoFit/>
            </a:bodyPr>
            <a:lstStyle/>
            <a:p>
              <a:r>
                <a:rPr lang="en-US" sz="8800" i="1" dirty="0">
                  <a:latin typeface="Baguet Script" panose="020F0502020204030204" pitchFamily="2" charset="0"/>
                </a:rPr>
                <a:t>chapter</a:t>
              </a:r>
            </a:p>
          </p:txBody>
        </p:sp>
        <p:sp>
          <p:nvSpPr>
            <p:cNvPr id="21" name="TextBox 20">
              <a:extLst>
                <a:ext uri="{FF2B5EF4-FFF2-40B4-BE49-F238E27FC236}">
                  <a16:creationId xmlns:a16="http://schemas.microsoft.com/office/drawing/2014/main" id="{01863F98-3F2E-0310-14A7-EF077296DA9E}"/>
                </a:ext>
              </a:extLst>
            </p:cNvPr>
            <p:cNvSpPr txBox="1"/>
            <p:nvPr/>
          </p:nvSpPr>
          <p:spPr>
            <a:xfrm>
              <a:off x="5283064" y="2321004"/>
              <a:ext cx="6181414" cy="2646878"/>
            </a:xfrm>
            <a:prstGeom prst="rect">
              <a:avLst/>
            </a:prstGeom>
            <a:noFill/>
          </p:spPr>
          <p:txBody>
            <a:bodyPr wrap="square" rtlCol="0">
              <a:spAutoFit/>
            </a:bodyPr>
            <a:lstStyle/>
            <a:p>
              <a:pPr algn="ctr"/>
              <a:r>
                <a:rPr lang="en-US" sz="16600" b="1" dirty="0">
                  <a:solidFill>
                    <a:srgbClr val="FFC000"/>
                  </a:solidFill>
                  <a:latin typeface="Avenir Next LT Pro" panose="020B0504020202020204" pitchFamily="34" charset="0"/>
                </a:rPr>
                <a:t>slides</a:t>
              </a:r>
            </a:p>
          </p:txBody>
        </p:sp>
      </p:grpSp>
    </p:spTree>
    <p:extLst>
      <p:ext uri="{BB962C8B-B14F-4D97-AF65-F5344CB8AC3E}">
        <p14:creationId xmlns:p14="http://schemas.microsoft.com/office/powerpoint/2010/main" val="11511162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27BF0252-40C4-9A55-F53E-65109B1B49A6}"/>
              </a:ext>
            </a:extLst>
          </p:cNvPr>
          <p:cNvGrpSpPr/>
          <p:nvPr/>
        </p:nvGrpSpPr>
        <p:grpSpPr>
          <a:xfrm>
            <a:off x="-601028" y="-18188"/>
            <a:ext cx="11002781" cy="6858000"/>
            <a:chOff x="0" y="0"/>
            <a:chExt cx="11002781" cy="6858000"/>
          </a:xfrm>
        </p:grpSpPr>
        <p:sp>
          <p:nvSpPr>
            <p:cNvPr id="2" name="Freeform: Shape 1">
              <a:extLst>
                <a:ext uri="{FF2B5EF4-FFF2-40B4-BE49-F238E27FC236}">
                  <a16:creationId xmlns:a16="http://schemas.microsoft.com/office/drawing/2014/main" id="{9BED98B9-8E98-593B-CD8F-BFDB961B194D}"/>
                </a:ext>
              </a:extLst>
            </p:cNvPr>
            <p:cNvSpPr/>
            <p:nvPr/>
          </p:nvSpPr>
          <p:spPr>
            <a:xfrm>
              <a:off x="0" y="0"/>
              <a:ext cx="11002781" cy="6858000"/>
            </a:xfrm>
            <a:custGeom>
              <a:avLst/>
              <a:gdLst>
                <a:gd name="connsiteX0" fmla="*/ 0 w 11002781"/>
                <a:gd name="connsiteY0" fmla="*/ 0 h 6858000"/>
                <a:gd name="connsiteX1" fmla="*/ 10343213 w 11002781"/>
                <a:gd name="connsiteY1" fmla="*/ 0 h 6858000"/>
                <a:gd name="connsiteX2" fmla="*/ 10343213 w 11002781"/>
                <a:gd name="connsiteY2" fmla="*/ 5516381 h 6858000"/>
                <a:gd name="connsiteX3" fmla="*/ 10877861 w 11002781"/>
                <a:gd name="connsiteY3" fmla="*/ 5516381 h 6858000"/>
                <a:gd name="connsiteX4" fmla="*/ 11002781 w 11002781"/>
                <a:gd name="connsiteY4" fmla="*/ 5641301 h 6858000"/>
                <a:gd name="connsiteX5" fmla="*/ 11002781 w 11002781"/>
                <a:gd name="connsiteY5" fmla="*/ 6140969 h 6858000"/>
                <a:gd name="connsiteX6" fmla="*/ 10877861 w 11002781"/>
                <a:gd name="connsiteY6" fmla="*/ 6265889 h 6858000"/>
                <a:gd name="connsiteX7" fmla="*/ 10343213 w 11002781"/>
                <a:gd name="connsiteY7" fmla="*/ 6265889 h 6858000"/>
                <a:gd name="connsiteX8" fmla="*/ 10343213 w 11002781"/>
                <a:gd name="connsiteY8" fmla="*/ 6858000 h 6858000"/>
                <a:gd name="connsiteX9" fmla="*/ 0 w 11002781"/>
                <a:gd name="connsiteY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02781" h="6858000">
                  <a:moveTo>
                    <a:pt x="0" y="0"/>
                  </a:moveTo>
                  <a:lnTo>
                    <a:pt x="10343213" y="0"/>
                  </a:lnTo>
                  <a:lnTo>
                    <a:pt x="10343213" y="5516381"/>
                  </a:lnTo>
                  <a:lnTo>
                    <a:pt x="10877861" y="5516381"/>
                  </a:lnTo>
                  <a:cubicBezTo>
                    <a:pt x="10946852" y="5516381"/>
                    <a:pt x="11002781" y="5572310"/>
                    <a:pt x="11002781" y="5641301"/>
                  </a:cubicBezTo>
                  <a:lnTo>
                    <a:pt x="11002781" y="6140969"/>
                  </a:lnTo>
                  <a:cubicBezTo>
                    <a:pt x="11002781" y="6209960"/>
                    <a:pt x="10946852" y="6265889"/>
                    <a:pt x="10877861" y="6265889"/>
                  </a:cubicBezTo>
                  <a:lnTo>
                    <a:pt x="10343213" y="6265889"/>
                  </a:lnTo>
                  <a:lnTo>
                    <a:pt x="10343213" y="6858000"/>
                  </a:lnTo>
                  <a:lnTo>
                    <a:pt x="0" y="6858000"/>
                  </a:lnTo>
                  <a:close/>
                </a:path>
              </a:pathLst>
            </a:custGeom>
          </p:spPr>
          <p:style>
            <a:lnRef idx="2">
              <a:schemeClr val="dk1">
                <a:shade val="15000"/>
              </a:schemeClr>
            </a:lnRef>
            <a:fillRef idx="1">
              <a:schemeClr val="dk1"/>
            </a:fillRef>
            <a:effectRef idx="0">
              <a:schemeClr val="dk1"/>
            </a:effectRef>
            <a:fontRef idx="minor">
              <a:schemeClr val="lt1"/>
            </a:fontRef>
          </p:style>
          <p:txBody>
            <a:bodyPr wrap="square" rtlCol="0" anchor="ctr">
              <a:noAutofit/>
            </a:bodyPr>
            <a:lstStyle/>
            <a:p>
              <a:pPr algn="ctr"/>
              <a:endParaRPr lang="en-US" dirty="0"/>
            </a:p>
          </p:txBody>
        </p:sp>
        <p:sp>
          <p:nvSpPr>
            <p:cNvPr id="3" name="TextBox 2">
              <a:extLst>
                <a:ext uri="{FF2B5EF4-FFF2-40B4-BE49-F238E27FC236}">
                  <a16:creationId xmlns:a16="http://schemas.microsoft.com/office/drawing/2014/main" id="{B0385429-5086-235B-E36E-64E2FFA01D73}"/>
                </a:ext>
              </a:extLst>
            </p:cNvPr>
            <p:cNvSpPr txBox="1"/>
            <p:nvPr/>
          </p:nvSpPr>
          <p:spPr>
            <a:xfrm>
              <a:off x="6340839" y="254833"/>
              <a:ext cx="2743200" cy="2646878"/>
            </a:xfrm>
            <a:prstGeom prst="rect">
              <a:avLst/>
            </a:prstGeom>
            <a:noFill/>
            <a:effectLst>
              <a:outerShdw dist="50800" dir="5400000" algn="ctr" rotWithShape="0">
                <a:srgbClr val="000000">
                  <a:alpha val="43137"/>
                </a:srgbClr>
              </a:outerShdw>
            </a:effectLst>
          </p:spPr>
          <p:txBody>
            <a:bodyPr wrap="square" rtlCol="0">
              <a:spAutoFit/>
            </a:bodyPr>
            <a:lstStyle/>
            <a:p>
              <a:r>
                <a:rPr lang="en-US" sz="16600" b="1" dirty="0">
                  <a:solidFill>
                    <a:schemeClr val="bg1"/>
                  </a:solidFill>
                  <a:effectLst>
                    <a:outerShdw blurRad="520700" dist="50800" dir="5400000" algn="ctr" rotWithShape="0">
                      <a:srgbClr val="000000">
                        <a:alpha val="43137"/>
                      </a:srgbClr>
                    </a:outerShdw>
                  </a:effectLst>
                </a:rPr>
                <a:t>01</a:t>
              </a:r>
            </a:p>
          </p:txBody>
        </p:sp>
        <p:sp>
          <p:nvSpPr>
            <p:cNvPr id="4" name="TextBox 3">
              <a:extLst>
                <a:ext uri="{FF2B5EF4-FFF2-40B4-BE49-F238E27FC236}">
                  <a16:creationId xmlns:a16="http://schemas.microsoft.com/office/drawing/2014/main" id="{F5BBA070-8516-3E7A-295A-2DD90C788F38}"/>
                </a:ext>
              </a:extLst>
            </p:cNvPr>
            <p:cNvSpPr txBox="1"/>
            <p:nvPr/>
          </p:nvSpPr>
          <p:spPr>
            <a:xfrm>
              <a:off x="5501390" y="2551837"/>
              <a:ext cx="3837481" cy="1754326"/>
            </a:xfrm>
            <a:prstGeom prst="rect">
              <a:avLst/>
            </a:prstGeom>
            <a:noFill/>
          </p:spPr>
          <p:txBody>
            <a:bodyPr wrap="square" rtlCol="0">
              <a:spAutoFit/>
            </a:bodyPr>
            <a:lstStyle/>
            <a:p>
              <a:r>
                <a:rPr lang="en-US" sz="3600" b="1" dirty="0">
                  <a:solidFill>
                    <a:schemeClr val="bg1"/>
                  </a:solidFill>
                </a:rPr>
                <a:t>Demonstration of user stories/scenarios</a:t>
              </a:r>
            </a:p>
          </p:txBody>
        </p:sp>
        <p:sp>
          <p:nvSpPr>
            <p:cNvPr id="5" name="TextBox 4">
              <a:extLst>
                <a:ext uri="{FF2B5EF4-FFF2-40B4-BE49-F238E27FC236}">
                  <a16:creationId xmlns:a16="http://schemas.microsoft.com/office/drawing/2014/main" id="{57B21830-4932-1766-17BC-81E605D7651E}"/>
                </a:ext>
              </a:extLst>
            </p:cNvPr>
            <p:cNvSpPr txBox="1"/>
            <p:nvPr/>
          </p:nvSpPr>
          <p:spPr>
            <a:xfrm>
              <a:off x="10337369" y="5672379"/>
              <a:ext cx="665412" cy="523220"/>
            </a:xfrm>
            <a:prstGeom prst="rect">
              <a:avLst/>
            </a:prstGeom>
            <a:noFill/>
          </p:spPr>
          <p:txBody>
            <a:bodyPr wrap="square" rtlCol="0">
              <a:spAutoFit/>
            </a:bodyPr>
            <a:lstStyle/>
            <a:p>
              <a:r>
                <a:rPr lang="en-US" sz="2800" b="1" i="1">
                  <a:solidFill>
                    <a:schemeClr val="bg1"/>
                  </a:solidFill>
                </a:rPr>
                <a:t>01</a:t>
              </a:r>
              <a:endParaRPr lang="en-US" sz="2800" b="1" i="1" dirty="0">
                <a:solidFill>
                  <a:schemeClr val="bg1"/>
                </a:solidFill>
              </a:endParaRPr>
            </a:p>
          </p:txBody>
        </p:sp>
      </p:grpSp>
      <p:pic>
        <p:nvPicPr>
          <p:cNvPr id="12" name="Picture 11">
            <a:extLst>
              <a:ext uri="{FF2B5EF4-FFF2-40B4-BE49-F238E27FC236}">
                <a16:creationId xmlns:a16="http://schemas.microsoft.com/office/drawing/2014/main" id="{AB12A349-D723-E76E-6A00-61FD4541F325}"/>
              </a:ext>
            </a:extLst>
          </p:cNvPr>
          <p:cNvPicPr>
            <a:picLocks noChangeAspect="1"/>
          </p:cNvPicPr>
          <p:nvPr/>
        </p:nvPicPr>
        <p:blipFill>
          <a:blip r:embed="rId2"/>
          <a:stretch>
            <a:fillRect/>
          </a:stretch>
        </p:blipFill>
        <p:spPr>
          <a:xfrm>
            <a:off x="-1432983" y="-328019"/>
            <a:ext cx="11002781" cy="7156676"/>
          </a:xfrm>
          <a:prstGeom prst="rect">
            <a:avLst/>
          </a:prstGeom>
        </p:spPr>
      </p:pic>
      <p:pic>
        <p:nvPicPr>
          <p:cNvPr id="16" name="Picture 15">
            <a:extLst>
              <a:ext uri="{FF2B5EF4-FFF2-40B4-BE49-F238E27FC236}">
                <a16:creationId xmlns:a16="http://schemas.microsoft.com/office/drawing/2014/main" id="{62165C34-1CFC-88FC-7ECD-FC7442AD29B3}"/>
              </a:ext>
            </a:extLst>
          </p:cNvPr>
          <p:cNvPicPr>
            <a:picLocks noChangeAspect="1"/>
          </p:cNvPicPr>
          <p:nvPr/>
        </p:nvPicPr>
        <p:blipFill>
          <a:blip r:embed="rId3"/>
          <a:stretch>
            <a:fillRect/>
          </a:stretch>
        </p:blipFill>
        <p:spPr>
          <a:xfrm>
            <a:off x="-2388227" y="-441791"/>
            <a:ext cx="11191531" cy="7327934"/>
          </a:xfrm>
          <a:prstGeom prst="rect">
            <a:avLst/>
          </a:prstGeom>
        </p:spPr>
      </p:pic>
      <p:pic>
        <p:nvPicPr>
          <p:cNvPr id="19" name="Picture 18">
            <a:extLst>
              <a:ext uri="{FF2B5EF4-FFF2-40B4-BE49-F238E27FC236}">
                <a16:creationId xmlns:a16="http://schemas.microsoft.com/office/drawing/2014/main" id="{4D916B42-8931-D677-B99F-AD89832FF8EE}"/>
              </a:ext>
            </a:extLst>
          </p:cNvPr>
          <p:cNvPicPr>
            <a:picLocks noChangeAspect="1"/>
          </p:cNvPicPr>
          <p:nvPr/>
        </p:nvPicPr>
        <p:blipFill>
          <a:blip r:embed="rId4"/>
          <a:stretch>
            <a:fillRect/>
          </a:stretch>
        </p:blipFill>
        <p:spPr>
          <a:xfrm>
            <a:off x="-8959454" y="-385504"/>
            <a:ext cx="11109121" cy="7271647"/>
          </a:xfrm>
          <a:prstGeom prst="rect">
            <a:avLst/>
          </a:prstGeom>
        </p:spPr>
      </p:pic>
      <p:pic>
        <p:nvPicPr>
          <p:cNvPr id="6" name="Picture 5">
            <a:extLst>
              <a:ext uri="{FF2B5EF4-FFF2-40B4-BE49-F238E27FC236}">
                <a16:creationId xmlns:a16="http://schemas.microsoft.com/office/drawing/2014/main" id="{310D04DA-E587-BA0D-C1B1-B5B370318651}"/>
              </a:ext>
            </a:extLst>
          </p:cNvPr>
          <p:cNvPicPr>
            <a:picLocks noChangeAspect="1"/>
          </p:cNvPicPr>
          <p:nvPr/>
        </p:nvPicPr>
        <p:blipFill>
          <a:blip r:embed="rId5"/>
          <a:stretch>
            <a:fillRect/>
          </a:stretch>
        </p:blipFill>
        <p:spPr>
          <a:xfrm>
            <a:off x="9322460" y="2453555"/>
            <a:ext cx="3359187" cy="1950889"/>
          </a:xfrm>
          <a:prstGeom prst="rect">
            <a:avLst/>
          </a:prstGeom>
        </p:spPr>
      </p:pic>
    </p:spTree>
    <p:extLst>
      <p:ext uri="{BB962C8B-B14F-4D97-AF65-F5344CB8AC3E}">
        <p14:creationId xmlns:p14="http://schemas.microsoft.com/office/powerpoint/2010/main" val="4216312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Slide Background Fill">
            <a:extLst>
              <a:ext uri="{FF2B5EF4-FFF2-40B4-BE49-F238E27FC236}">
                <a16:creationId xmlns:a16="http://schemas.microsoft.com/office/drawing/2014/main" id="{913AE63C-D5B4-45D1-ACFC-648CFFCF9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7" name="Group 26">
            <a:extLst>
              <a:ext uri="{FF2B5EF4-FFF2-40B4-BE49-F238E27FC236}">
                <a16:creationId xmlns:a16="http://schemas.microsoft.com/office/drawing/2014/main" id="{601C064A-E6E4-44D2-B345-2BB7514A700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651279" y="598259"/>
            <a:chExt cx="10889442" cy="5680742"/>
          </a:xfrm>
        </p:grpSpPr>
        <p:sp>
          <p:nvSpPr>
            <p:cNvPr id="28" name="Color">
              <a:extLst>
                <a:ext uri="{FF2B5EF4-FFF2-40B4-BE49-F238E27FC236}">
                  <a16:creationId xmlns:a16="http://schemas.microsoft.com/office/drawing/2014/main" id="{DB12EA1C-AD22-49E2-9660-D9CDC6B61C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Color">
              <a:extLst>
                <a:ext uri="{FF2B5EF4-FFF2-40B4-BE49-F238E27FC236}">
                  <a16:creationId xmlns:a16="http://schemas.microsoft.com/office/drawing/2014/main" id="{67CE115B-4A96-4B14-8520-5C5FC624E5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1" name="Color">
            <a:extLst>
              <a:ext uri="{FF2B5EF4-FFF2-40B4-BE49-F238E27FC236}">
                <a16:creationId xmlns:a16="http://schemas.microsoft.com/office/drawing/2014/main" id="{D1945E2A-ABF1-415C-B37A-BD0A5C1990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2804" y="598259"/>
            <a:ext cx="10889442" cy="5680742"/>
          </a:xfrm>
          <a:prstGeom prst="rect">
            <a:avLst/>
          </a:prstGeom>
          <a:solidFill>
            <a:srgbClr val="C784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C88B60C3-87F4-B208-021D-F11863A7C3C1}"/>
              </a:ext>
            </a:extLst>
          </p:cNvPr>
          <p:cNvPicPr>
            <a:picLocks noChangeAspect="1"/>
          </p:cNvPicPr>
          <p:nvPr/>
        </p:nvPicPr>
        <p:blipFill rotWithShape="1">
          <a:blip r:embed="rId2"/>
          <a:srcRect l="15928" r="16023" b="-1"/>
          <a:stretch/>
        </p:blipFill>
        <p:spPr>
          <a:xfrm>
            <a:off x="4747306" y="653615"/>
            <a:ext cx="6701945" cy="5540004"/>
          </a:xfrm>
          <a:prstGeom prst="rect">
            <a:avLst/>
          </a:prstGeom>
        </p:spPr>
      </p:pic>
      <p:grpSp>
        <p:nvGrpSpPr>
          <p:cNvPr id="33" name="Group 32">
            <a:extLst>
              <a:ext uri="{FF2B5EF4-FFF2-40B4-BE49-F238E27FC236}">
                <a16:creationId xmlns:a16="http://schemas.microsoft.com/office/drawing/2014/main" id="{BCCEE623-F22A-4681-990C-036558C135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0" y="0"/>
            <a:chExt cx="12188952" cy="6858000"/>
          </a:xfrm>
        </p:grpSpPr>
        <p:sp>
          <p:nvSpPr>
            <p:cNvPr id="34" name="Freeform: Shape 33">
              <a:extLst>
                <a:ext uri="{FF2B5EF4-FFF2-40B4-BE49-F238E27FC236}">
                  <a16:creationId xmlns:a16="http://schemas.microsoft.com/office/drawing/2014/main" id="{39928A56-DDFB-4B12-BB34-20833166BD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Shape 34">
              <a:extLst>
                <a:ext uri="{FF2B5EF4-FFF2-40B4-BE49-F238E27FC236}">
                  <a16:creationId xmlns:a16="http://schemas.microsoft.com/office/drawing/2014/main" id="{6B3765F0-85F4-4EB3-93DA-59F421CD49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38E03A00-A562-4753-8BA0-93F8B05DE9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55F5D032-1BA8-410D-B68E-0DD5975821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37">
              <a:extLst>
                <a:ext uri="{FF2B5EF4-FFF2-40B4-BE49-F238E27FC236}">
                  <a16:creationId xmlns:a16="http://schemas.microsoft.com/office/drawing/2014/main" id="{8BA3FCDE-79E0-49F5-A381-232AB935DD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Shape 38">
              <a:extLst>
                <a:ext uri="{FF2B5EF4-FFF2-40B4-BE49-F238E27FC236}">
                  <a16:creationId xmlns:a16="http://schemas.microsoft.com/office/drawing/2014/main" id="{0E27297F-31E8-46C6-8569-1FD12C6533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Shape 39">
              <a:extLst>
                <a:ext uri="{FF2B5EF4-FFF2-40B4-BE49-F238E27FC236}">
                  <a16:creationId xmlns:a16="http://schemas.microsoft.com/office/drawing/2014/main" id="{A374C063-2A46-4D9F-A085-0FB2F194CC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59BE8081-FA07-B004-FE51-0C8ED9D70E4D}"/>
              </a:ext>
            </a:extLst>
          </p:cNvPr>
          <p:cNvSpPr txBox="1"/>
          <p:nvPr/>
        </p:nvSpPr>
        <p:spPr>
          <a:xfrm>
            <a:off x="786385" y="841249"/>
            <a:ext cx="3761709" cy="3018870"/>
          </a:xfrm>
          <a:prstGeom prst="rect">
            <a:avLst/>
          </a:prstGeom>
        </p:spPr>
        <p:txBody>
          <a:bodyPr vert="horz" lIns="91440" tIns="45720" rIns="91440" bIns="45720" rtlCol="0" anchor="b">
            <a:normAutofit fontScale="85000" lnSpcReduction="20000"/>
          </a:bodyPr>
          <a:lstStyle/>
          <a:p>
            <a:pPr>
              <a:lnSpc>
                <a:spcPct val="90000"/>
              </a:lnSpc>
              <a:spcBef>
                <a:spcPct val="0"/>
              </a:spcBef>
              <a:spcAft>
                <a:spcPts val="600"/>
              </a:spcAft>
            </a:pPr>
            <a:r>
              <a:rPr lang="en-US" sz="20000" b="1" dirty="0">
                <a:solidFill>
                  <a:schemeClr val="tx2"/>
                </a:solidFill>
                <a:latin typeface="+mj-lt"/>
                <a:ea typeface="+mj-ea"/>
                <a:cs typeface="+mj-cs"/>
              </a:rPr>
              <a:t>03</a:t>
            </a:r>
            <a:r>
              <a:rPr lang="en-US" sz="4800" b="1" dirty="0">
                <a:solidFill>
                  <a:schemeClr val="tx2"/>
                </a:solidFill>
                <a:latin typeface="+mj-lt"/>
                <a:ea typeface="+mj-ea"/>
                <a:cs typeface="+mj-cs"/>
              </a:rPr>
              <a:t> </a:t>
            </a:r>
            <a:r>
              <a:rPr lang="en-US" sz="4800" b="1" i="1" u="sng" dirty="0">
                <a:solidFill>
                  <a:schemeClr val="tx2"/>
                </a:solidFill>
                <a:latin typeface="+mj-lt"/>
                <a:ea typeface="+mj-ea"/>
                <a:cs typeface="+mj-cs"/>
              </a:rPr>
              <a:t>Integration Level (APIs)</a:t>
            </a:r>
          </a:p>
        </p:txBody>
      </p:sp>
      <p:sp>
        <p:nvSpPr>
          <p:cNvPr id="5" name="TextBox 4">
            <a:extLst>
              <a:ext uri="{FF2B5EF4-FFF2-40B4-BE49-F238E27FC236}">
                <a16:creationId xmlns:a16="http://schemas.microsoft.com/office/drawing/2014/main" id="{1E975567-1A02-E61D-3C32-2F050E986EE1}"/>
              </a:ext>
            </a:extLst>
          </p:cNvPr>
          <p:cNvSpPr txBox="1"/>
          <p:nvPr/>
        </p:nvSpPr>
        <p:spPr>
          <a:xfrm>
            <a:off x="786383" y="3952172"/>
            <a:ext cx="3761709" cy="2229172"/>
          </a:xfrm>
          <a:prstGeom prst="rect">
            <a:avLst/>
          </a:prstGeom>
        </p:spPr>
        <p:txBody>
          <a:bodyPr vert="horz" lIns="91440" tIns="45720" rIns="91440" bIns="45720" rtlCol="0" anchor="t">
            <a:normAutofit/>
          </a:bodyPr>
          <a:lstStyle/>
          <a:p>
            <a:pPr marL="342900" indent="-228600">
              <a:lnSpc>
                <a:spcPct val="90000"/>
              </a:lnSpc>
              <a:spcAft>
                <a:spcPts val="600"/>
              </a:spcAft>
              <a:buFont typeface="Arial" panose="020B0604020202020204" pitchFamily="34" charset="0"/>
              <a:buChar char="•"/>
            </a:pPr>
            <a:r>
              <a:rPr lang="en-US" b="1">
                <a:solidFill>
                  <a:schemeClr val="tx2"/>
                </a:solidFill>
              </a:rPr>
              <a:t>Endpoint URLs</a:t>
            </a:r>
          </a:p>
          <a:p>
            <a:pPr marL="342900" indent="-228600">
              <a:lnSpc>
                <a:spcPct val="90000"/>
              </a:lnSpc>
              <a:spcAft>
                <a:spcPts val="600"/>
              </a:spcAft>
              <a:buFont typeface="Arial" panose="020B0604020202020204" pitchFamily="34" charset="0"/>
              <a:buChar char="•"/>
            </a:pPr>
            <a:r>
              <a:rPr lang="en-US" b="1">
                <a:solidFill>
                  <a:schemeClr val="tx2"/>
                </a:solidFill>
              </a:rPr>
              <a:t>Request Methods</a:t>
            </a:r>
          </a:p>
          <a:p>
            <a:pPr marL="342900" indent="-228600">
              <a:lnSpc>
                <a:spcPct val="90000"/>
              </a:lnSpc>
              <a:spcAft>
                <a:spcPts val="600"/>
              </a:spcAft>
              <a:buFont typeface="Arial" panose="020B0604020202020204" pitchFamily="34" charset="0"/>
              <a:buChar char="•"/>
            </a:pPr>
            <a:r>
              <a:rPr lang="en-US" b="1">
                <a:solidFill>
                  <a:schemeClr val="tx2"/>
                </a:solidFill>
              </a:rPr>
              <a:t>Handling Responses</a:t>
            </a:r>
          </a:p>
          <a:p>
            <a:pPr marL="342900" indent="-228600">
              <a:lnSpc>
                <a:spcPct val="90000"/>
              </a:lnSpc>
              <a:spcAft>
                <a:spcPts val="600"/>
              </a:spcAft>
              <a:buFont typeface="Arial" panose="020B0604020202020204" pitchFamily="34" charset="0"/>
              <a:buChar char="•"/>
            </a:pPr>
            <a:r>
              <a:rPr lang="en-US" b="1">
                <a:solidFill>
                  <a:schemeClr val="tx2"/>
                </a:solidFill>
              </a:rPr>
              <a:t>Error Handling</a:t>
            </a:r>
          </a:p>
        </p:txBody>
      </p:sp>
    </p:spTree>
    <p:extLst>
      <p:ext uri="{BB962C8B-B14F-4D97-AF65-F5344CB8AC3E}">
        <p14:creationId xmlns:p14="http://schemas.microsoft.com/office/powerpoint/2010/main" val="9688752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3904447E-8338-FAAA-F4A6-FD4DEEC61BE3}"/>
              </a:ext>
            </a:extLst>
          </p:cNvPr>
          <p:cNvSpPr txBox="1"/>
          <p:nvPr/>
        </p:nvSpPr>
        <p:spPr>
          <a:xfrm>
            <a:off x="766917" y="-279653"/>
            <a:ext cx="10541024" cy="1899912"/>
          </a:xfrm>
          <a:prstGeom prst="rect">
            <a:avLst/>
          </a:prstGeom>
        </p:spPr>
        <p:txBody>
          <a:bodyPr vert="horz" lIns="91440" tIns="45720" rIns="91440" bIns="45720" rtlCol="0" anchor="ctr">
            <a:normAutofit/>
          </a:bodyPr>
          <a:lstStyle/>
          <a:p>
            <a:pPr marL="114300">
              <a:lnSpc>
                <a:spcPct val="90000"/>
              </a:lnSpc>
              <a:spcBef>
                <a:spcPct val="0"/>
              </a:spcBef>
              <a:spcAft>
                <a:spcPts val="600"/>
              </a:spcAft>
            </a:pPr>
            <a:r>
              <a:rPr lang="en-US" sz="4000" b="1" i="1" u="sng" dirty="0">
                <a:latin typeface="+mj-lt"/>
                <a:ea typeface="+mj-ea"/>
                <a:cs typeface="+mj-cs"/>
              </a:rPr>
              <a:t>Endpoint URLs</a:t>
            </a:r>
          </a:p>
        </p:txBody>
      </p:sp>
      <p:sp>
        <p:nvSpPr>
          <p:cNvPr id="6" name="TextBox 5">
            <a:extLst>
              <a:ext uri="{FF2B5EF4-FFF2-40B4-BE49-F238E27FC236}">
                <a16:creationId xmlns:a16="http://schemas.microsoft.com/office/drawing/2014/main" id="{3952546D-3F4D-60FE-B9FA-E534CEC24C3B}"/>
              </a:ext>
            </a:extLst>
          </p:cNvPr>
          <p:cNvSpPr txBox="1"/>
          <p:nvPr/>
        </p:nvSpPr>
        <p:spPr>
          <a:xfrm>
            <a:off x="668593" y="952500"/>
            <a:ext cx="11520357" cy="5224463"/>
          </a:xfrm>
          <a:prstGeom prst="rect">
            <a:avLst/>
          </a:prstGeom>
        </p:spPr>
        <p:txBody>
          <a:bodyPr vert="horz" lIns="91440" tIns="45720" rIns="91440" bIns="45720" rtlCol="0">
            <a:normAutofit lnSpcReduction="10000"/>
          </a:bodyPr>
          <a:lstStyle/>
          <a:p>
            <a:pPr indent="-228600">
              <a:lnSpc>
                <a:spcPct val="90000"/>
              </a:lnSpc>
              <a:spcAft>
                <a:spcPts val="600"/>
              </a:spcAft>
              <a:buFont typeface="Arial" panose="020B0604020202020204" pitchFamily="34" charset="0"/>
              <a:buChar char="•"/>
            </a:pPr>
            <a:r>
              <a:rPr lang="en-US" sz="2400" b="1" dirty="0"/>
              <a:t>• Endpoint for admin login authentication</a:t>
            </a:r>
            <a:r>
              <a:rPr lang="en-US" sz="2400" dirty="0"/>
              <a:t>..</a:t>
            </a:r>
          </a:p>
          <a:p>
            <a:pPr marL="228600" lvl="1">
              <a:lnSpc>
                <a:spcPct val="90000"/>
              </a:lnSpc>
              <a:spcAft>
                <a:spcPts val="600"/>
              </a:spcAft>
            </a:pPr>
            <a:r>
              <a:rPr lang="en-US" dirty="0"/>
              <a:t>	http://localhost:8090/companyB/manufacturing/User/adminLogin/${details. 	username}/${</a:t>
            </a:r>
            <a:r>
              <a:rPr lang="en-US" dirty="0" err="1"/>
              <a:t>details.password</a:t>
            </a:r>
            <a:r>
              <a:rPr lang="en-US" dirty="0"/>
              <a:t>}</a:t>
            </a:r>
          </a:p>
          <a:p>
            <a:pPr indent="-228600">
              <a:lnSpc>
                <a:spcPct val="90000"/>
              </a:lnSpc>
              <a:spcAft>
                <a:spcPts val="600"/>
              </a:spcAft>
              <a:buFont typeface="Arial" panose="020B0604020202020204" pitchFamily="34" charset="0"/>
              <a:buChar char="•"/>
            </a:pPr>
            <a:r>
              <a:rPr lang="en-US" sz="2400" b="1" dirty="0"/>
              <a:t>• Endpoint for workstation login authentication</a:t>
            </a:r>
          </a:p>
          <a:p>
            <a:pPr marL="685800" lvl="2">
              <a:lnSpc>
                <a:spcPct val="90000"/>
              </a:lnSpc>
              <a:spcAft>
                <a:spcPts val="600"/>
              </a:spcAft>
            </a:pPr>
            <a:r>
              <a:rPr lang="en-US" dirty="0"/>
              <a:t>	http://localhost:8090/companyB/manufacturing/User/adminLogin/${details. 	username}/${</a:t>
            </a:r>
            <a:r>
              <a:rPr lang="en-US" dirty="0" err="1"/>
              <a:t>details.password</a:t>
            </a:r>
            <a:r>
              <a:rPr lang="en-US" dirty="0"/>
              <a:t>}</a:t>
            </a:r>
            <a:endParaRPr lang="en-US" sz="2400" b="1" dirty="0"/>
          </a:p>
          <a:p>
            <a:pPr indent="-228600">
              <a:lnSpc>
                <a:spcPct val="90000"/>
              </a:lnSpc>
              <a:spcAft>
                <a:spcPts val="600"/>
              </a:spcAft>
              <a:buFont typeface="Arial" panose="020B0604020202020204" pitchFamily="34" charset="0"/>
              <a:buChar char="•"/>
            </a:pPr>
            <a:r>
              <a:rPr lang="en-US" sz="2400" dirty="0"/>
              <a:t>• </a:t>
            </a:r>
            <a:r>
              <a:rPr lang="en-US" sz="2400" b="1" dirty="0"/>
              <a:t>Endpoint for fetching orders</a:t>
            </a:r>
          </a:p>
          <a:p>
            <a:pPr marL="685800" lvl="2">
              <a:lnSpc>
                <a:spcPct val="90000"/>
              </a:lnSpc>
              <a:spcAft>
                <a:spcPts val="600"/>
              </a:spcAft>
            </a:pPr>
            <a:r>
              <a:rPr lang="en-US" dirty="0"/>
              <a:t>	http://localhost:8090/companyB/manufacturing/FetchOrders/{orderId}</a:t>
            </a:r>
          </a:p>
          <a:p>
            <a:pPr indent="-228600">
              <a:lnSpc>
                <a:spcPct val="90000"/>
              </a:lnSpc>
              <a:spcAft>
                <a:spcPts val="600"/>
              </a:spcAft>
              <a:buFont typeface="Arial" panose="020B0604020202020204" pitchFamily="34" charset="0"/>
              <a:buChar char="•"/>
            </a:pPr>
            <a:r>
              <a:rPr lang="en-US" sz="2400" dirty="0"/>
              <a:t>• </a:t>
            </a:r>
            <a:r>
              <a:rPr lang="en-US" sz="2400" b="1" dirty="0"/>
              <a:t>Endpoint for adding orders to Workstations</a:t>
            </a:r>
          </a:p>
          <a:p>
            <a:pPr>
              <a:lnSpc>
                <a:spcPct val="90000"/>
              </a:lnSpc>
              <a:spcAft>
                <a:spcPts val="600"/>
              </a:spcAft>
            </a:pPr>
            <a:r>
              <a:rPr lang="en-US" b="1" dirty="0"/>
              <a:t>	</a:t>
            </a:r>
            <a:r>
              <a:rPr lang="en-US" dirty="0"/>
              <a:t>http://localhost: 8090/</a:t>
            </a:r>
            <a:r>
              <a:rPr lang="en-US" dirty="0" err="1"/>
              <a:t>companyB</a:t>
            </a:r>
            <a:r>
              <a:rPr lang="en-US" dirty="0"/>
              <a:t>/manufacturing/</a:t>
            </a:r>
            <a:r>
              <a:rPr lang="en-US" dirty="0" err="1"/>
              <a:t>OnGoingOrder</a:t>
            </a:r>
            <a:r>
              <a:rPr lang="en-US" dirty="0"/>
              <a:t>/</a:t>
            </a:r>
            <a:r>
              <a:rPr lang="en-US" dirty="0" err="1"/>
              <a:t>WorkstationOneFetch</a:t>
            </a:r>
            <a:r>
              <a:rPr lang="en-US" dirty="0"/>
              <a:t>/{</a:t>
            </a:r>
            <a:r>
              <a:rPr lang="en-US" dirty="0" err="1"/>
              <a:t>orderId</a:t>
            </a:r>
            <a:r>
              <a:rPr lang="en-US" dirty="0"/>
              <a:t>}</a:t>
            </a:r>
            <a:endParaRPr lang="en-US" b="1" dirty="0"/>
          </a:p>
          <a:p>
            <a:pPr indent="-228600">
              <a:lnSpc>
                <a:spcPct val="90000"/>
              </a:lnSpc>
              <a:spcAft>
                <a:spcPts val="600"/>
              </a:spcAft>
              <a:buFont typeface="Arial" panose="020B0604020202020204" pitchFamily="34" charset="0"/>
              <a:buChar char="•"/>
            </a:pPr>
            <a:r>
              <a:rPr lang="en-US" sz="2400" b="1" dirty="0"/>
              <a:t>• Endpoint for worker sign-out action</a:t>
            </a:r>
            <a:r>
              <a:rPr lang="en-US" sz="2400" dirty="0"/>
              <a:t>. </a:t>
            </a:r>
            <a:endParaRPr lang="en-US" dirty="0"/>
          </a:p>
          <a:p>
            <a:pPr marL="685800" lvl="2">
              <a:lnSpc>
                <a:spcPct val="90000"/>
              </a:lnSpc>
              <a:spcAft>
                <a:spcPts val="600"/>
              </a:spcAft>
            </a:pPr>
            <a:r>
              <a:rPr lang="en-US" dirty="0"/>
              <a:t>	http://localhost:8090/companyB/manufacturing/User/workStation/signout/1</a:t>
            </a:r>
          </a:p>
          <a:p>
            <a:pPr indent="-228600">
              <a:lnSpc>
                <a:spcPct val="90000"/>
              </a:lnSpc>
              <a:spcAft>
                <a:spcPts val="600"/>
              </a:spcAft>
              <a:buFont typeface="Arial" panose="020B0604020202020204" pitchFamily="34" charset="0"/>
              <a:buChar char="•"/>
            </a:pPr>
            <a:r>
              <a:rPr lang="en-US" sz="2400" b="1" dirty="0"/>
              <a:t>• Endpoint for passing items to the next station from Workstations</a:t>
            </a:r>
            <a:r>
              <a:rPr lang="en-US" sz="2400" dirty="0"/>
              <a:t>. </a:t>
            </a:r>
          </a:p>
          <a:p>
            <a:pPr>
              <a:lnSpc>
                <a:spcPct val="90000"/>
              </a:lnSpc>
              <a:spcAft>
                <a:spcPts val="600"/>
              </a:spcAft>
            </a:pPr>
            <a:r>
              <a:rPr lang="en-US" dirty="0"/>
              <a:t>	http://localhost:8090/OnGoingOrder/WorkstationOnePass/{orderId}</a:t>
            </a:r>
          </a:p>
          <a:p>
            <a:pPr indent="-228600">
              <a:lnSpc>
                <a:spcPct val="90000"/>
              </a:lnSpc>
              <a:spcAft>
                <a:spcPts val="600"/>
              </a:spcAft>
              <a:buFont typeface="Arial" panose="020B0604020202020204" pitchFamily="34" charset="0"/>
              <a:buChar char="•"/>
            </a:pPr>
            <a:r>
              <a:rPr lang="en-US" sz="2400" dirty="0"/>
              <a:t>• </a:t>
            </a:r>
            <a:r>
              <a:rPr lang="en-US" sz="2400" b="1" dirty="0"/>
              <a:t>Add error item</a:t>
            </a:r>
            <a:r>
              <a:rPr lang="en-US" sz="1600" dirty="0"/>
              <a:t>. </a:t>
            </a:r>
          </a:p>
          <a:p>
            <a:pPr marL="685800" lvl="2">
              <a:lnSpc>
                <a:spcPct val="90000"/>
              </a:lnSpc>
              <a:spcAft>
                <a:spcPts val="600"/>
              </a:spcAft>
            </a:pPr>
            <a:r>
              <a:rPr lang="en-US" sz="1600" dirty="0"/>
              <a:t> 	http://localhost:8090/companyB/manufacturing/OnGoingOrder/ </a:t>
            </a:r>
            <a:r>
              <a:rPr lang="en-US" sz="1600" dirty="0" err="1"/>
              <a:t>WorkstationOneError</a:t>
            </a:r>
            <a:r>
              <a:rPr lang="en-US" sz="1600" dirty="0"/>
              <a:t>/’+orderId1+’/’(1)</a:t>
            </a:r>
          </a:p>
        </p:txBody>
      </p:sp>
    </p:spTree>
    <p:extLst>
      <p:ext uri="{BB962C8B-B14F-4D97-AF65-F5344CB8AC3E}">
        <p14:creationId xmlns:p14="http://schemas.microsoft.com/office/powerpoint/2010/main" val="16778842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Slide Background Fill">
            <a:extLst>
              <a:ext uri="{FF2B5EF4-FFF2-40B4-BE49-F238E27FC236}">
                <a16:creationId xmlns:a16="http://schemas.microsoft.com/office/drawing/2014/main" id="{03AF1C04-3FEF-41BD-BB84-2F263765B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 name="Group 19">
            <a:extLst>
              <a:ext uri="{FF2B5EF4-FFF2-40B4-BE49-F238E27FC236}">
                <a16:creationId xmlns:a16="http://schemas.microsoft.com/office/drawing/2014/main" id="{E56E71F1-5A87-4A96-B42F-2DFA1B766B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21" name="Color Cover">
              <a:extLst>
                <a:ext uri="{FF2B5EF4-FFF2-40B4-BE49-F238E27FC236}">
                  <a16:creationId xmlns:a16="http://schemas.microsoft.com/office/drawing/2014/main" id="{CF5215DD-02E8-49F2-8F73-D509B6A02B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Color Cover">
              <a:extLst>
                <a:ext uri="{FF2B5EF4-FFF2-40B4-BE49-F238E27FC236}">
                  <a16:creationId xmlns:a16="http://schemas.microsoft.com/office/drawing/2014/main" id="{8E743EB7-3A15-4D51-A603-1F3C290AA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4" name="Group 23">
            <a:extLst>
              <a:ext uri="{FF2B5EF4-FFF2-40B4-BE49-F238E27FC236}">
                <a16:creationId xmlns:a16="http://schemas.microsoft.com/office/drawing/2014/main" id="{C733FE3C-12C4-4FA2-A795-87D2F6776A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25" name="Color">
              <a:extLst>
                <a:ext uri="{FF2B5EF4-FFF2-40B4-BE49-F238E27FC236}">
                  <a16:creationId xmlns:a16="http://schemas.microsoft.com/office/drawing/2014/main" id="{66F1E4BF-D491-4254-81A6-5119D1672E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Color">
              <a:extLst>
                <a:ext uri="{FF2B5EF4-FFF2-40B4-BE49-F238E27FC236}">
                  <a16:creationId xmlns:a16="http://schemas.microsoft.com/office/drawing/2014/main" id="{98C6C0CF-E3BD-4627-9DDF-246EAF2D4C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7" name="Picture 6" descr="Many question marks on black background">
            <a:extLst>
              <a:ext uri="{FF2B5EF4-FFF2-40B4-BE49-F238E27FC236}">
                <a16:creationId xmlns:a16="http://schemas.microsoft.com/office/drawing/2014/main" id="{B15B1E13-4A5E-A180-FA42-3C9E52C99FD9}"/>
              </a:ext>
            </a:extLst>
          </p:cNvPr>
          <p:cNvPicPr>
            <a:picLocks noChangeAspect="1"/>
          </p:cNvPicPr>
          <p:nvPr/>
        </p:nvPicPr>
        <p:blipFill rotWithShape="1">
          <a:blip r:embed="rId2"/>
          <a:srcRect l="50995" r="1" b="1"/>
          <a:stretch/>
        </p:blipFill>
        <p:spPr>
          <a:xfrm>
            <a:off x="7082810" y="841663"/>
            <a:ext cx="4166151" cy="5185923"/>
          </a:xfrm>
          <a:prstGeom prst="rect">
            <a:avLst/>
          </a:prstGeom>
        </p:spPr>
      </p:pic>
      <p:grpSp>
        <p:nvGrpSpPr>
          <p:cNvPr id="28" name="Group 27">
            <a:extLst>
              <a:ext uri="{FF2B5EF4-FFF2-40B4-BE49-F238E27FC236}">
                <a16:creationId xmlns:a16="http://schemas.microsoft.com/office/drawing/2014/main" id="{0C2B5F12-8A82-4A59-9400-3164CBF47F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52" cy="6858000"/>
            <a:chOff x="0" y="0"/>
            <a:chExt cx="12188952" cy="6858000"/>
          </a:xfrm>
        </p:grpSpPr>
        <p:sp>
          <p:nvSpPr>
            <p:cNvPr id="29" name="Freeform: Shape 28">
              <a:extLst>
                <a:ext uri="{FF2B5EF4-FFF2-40B4-BE49-F238E27FC236}">
                  <a16:creationId xmlns:a16="http://schemas.microsoft.com/office/drawing/2014/main" id="{574BC7CB-EC69-421D-B286-57CAFE86DC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82D86EA2-D090-4E0C-B153-3ECE913115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4AC29764-D054-4F76-9FE5-49811EDB6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31">
              <a:extLst>
                <a:ext uri="{FF2B5EF4-FFF2-40B4-BE49-F238E27FC236}">
                  <a16:creationId xmlns:a16="http://schemas.microsoft.com/office/drawing/2014/main" id="{4D9BB18B-7B57-4D1E-B87E-D2A7214F7C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32">
              <a:extLst>
                <a:ext uri="{FF2B5EF4-FFF2-40B4-BE49-F238E27FC236}">
                  <a16:creationId xmlns:a16="http://schemas.microsoft.com/office/drawing/2014/main" id="{C0A98EF1-1185-4EFF-A3C0-25DEBE8CD9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ACDA8723-DE3F-48D0-8822-0269EE207A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Shape 34">
              <a:extLst>
                <a:ext uri="{FF2B5EF4-FFF2-40B4-BE49-F238E27FC236}">
                  <a16:creationId xmlns:a16="http://schemas.microsoft.com/office/drawing/2014/main" id="{22B072E5-03AC-4D0A-A767-43EFB55BED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A4DDE448-4EFD-52E6-E560-5F031FF1CF2B}"/>
              </a:ext>
            </a:extLst>
          </p:cNvPr>
          <p:cNvSpPr txBox="1"/>
          <p:nvPr/>
        </p:nvSpPr>
        <p:spPr>
          <a:xfrm>
            <a:off x="986873" y="1121367"/>
            <a:ext cx="5821537" cy="684816"/>
          </a:xfrm>
          <a:prstGeom prst="rect">
            <a:avLst/>
          </a:prstGeom>
        </p:spPr>
        <p:txBody>
          <a:bodyPr vert="horz" lIns="91440" tIns="45720" rIns="91440" bIns="45720" rtlCol="0" anchor="b">
            <a:normAutofit fontScale="92500" lnSpcReduction="10000"/>
          </a:bodyPr>
          <a:lstStyle/>
          <a:p>
            <a:pPr marL="342900" indent="-228600">
              <a:lnSpc>
                <a:spcPct val="90000"/>
              </a:lnSpc>
              <a:spcBef>
                <a:spcPct val="0"/>
              </a:spcBef>
              <a:spcAft>
                <a:spcPts val="600"/>
              </a:spcAft>
            </a:pPr>
            <a:r>
              <a:rPr lang="en-US" sz="4800" b="1" dirty="0">
                <a:solidFill>
                  <a:schemeClr val="bg1"/>
                </a:solidFill>
                <a:latin typeface="+mj-lt"/>
                <a:ea typeface="+mj-ea"/>
                <a:cs typeface="+mj-cs"/>
              </a:rPr>
              <a:t>Request Methods</a:t>
            </a:r>
          </a:p>
        </p:txBody>
      </p:sp>
      <p:sp>
        <p:nvSpPr>
          <p:cNvPr id="5" name="TextBox 4">
            <a:extLst>
              <a:ext uri="{FF2B5EF4-FFF2-40B4-BE49-F238E27FC236}">
                <a16:creationId xmlns:a16="http://schemas.microsoft.com/office/drawing/2014/main" id="{775348D6-1995-D2F0-41B3-9EBD131BC6B4}"/>
              </a:ext>
            </a:extLst>
          </p:cNvPr>
          <p:cNvSpPr txBox="1"/>
          <p:nvPr/>
        </p:nvSpPr>
        <p:spPr>
          <a:xfrm>
            <a:off x="966682" y="2513557"/>
            <a:ext cx="5821537" cy="2596896"/>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dirty="0">
                <a:solidFill>
                  <a:schemeClr val="bg1"/>
                </a:solidFill>
              </a:rPr>
              <a:t>• PUT requests are used for actions like updating order status or passing items to the next station. </a:t>
            </a:r>
          </a:p>
          <a:p>
            <a:pPr indent="-228600">
              <a:lnSpc>
                <a:spcPct val="90000"/>
              </a:lnSpc>
              <a:spcAft>
                <a:spcPts val="600"/>
              </a:spcAft>
              <a:buFont typeface="Arial" panose="020B0604020202020204" pitchFamily="34" charset="0"/>
              <a:buChar char="•"/>
            </a:pPr>
            <a:endParaRPr lang="en-US" dirty="0">
              <a:solidFill>
                <a:schemeClr val="bg1"/>
              </a:solidFill>
            </a:endParaRPr>
          </a:p>
          <a:p>
            <a:pPr indent="-228600">
              <a:lnSpc>
                <a:spcPct val="90000"/>
              </a:lnSpc>
              <a:spcAft>
                <a:spcPts val="600"/>
              </a:spcAft>
              <a:buFont typeface="Arial" panose="020B0604020202020204" pitchFamily="34" charset="0"/>
              <a:buChar char="•"/>
            </a:pPr>
            <a:endParaRPr lang="en-US" dirty="0">
              <a:solidFill>
                <a:schemeClr val="bg1"/>
              </a:solidFill>
            </a:endParaRPr>
          </a:p>
          <a:p>
            <a:pPr indent="-228600">
              <a:lnSpc>
                <a:spcPct val="90000"/>
              </a:lnSpc>
              <a:spcAft>
                <a:spcPts val="600"/>
              </a:spcAft>
              <a:buFont typeface="Arial" panose="020B0604020202020204" pitchFamily="34" charset="0"/>
              <a:buChar char="•"/>
            </a:pPr>
            <a:r>
              <a:rPr lang="en-US" dirty="0">
                <a:solidFill>
                  <a:schemeClr val="bg1"/>
                </a:solidFill>
              </a:rPr>
              <a:t>• POST requests are used for actions like adding new orders or logging in users</a:t>
            </a:r>
          </a:p>
        </p:txBody>
      </p:sp>
    </p:spTree>
    <p:extLst>
      <p:ext uri="{BB962C8B-B14F-4D97-AF65-F5344CB8AC3E}">
        <p14:creationId xmlns:p14="http://schemas.microsoft.com/office/powerpoint/2010/main" val="15267563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Slide Background Fill">
            <a:extLst>
              <a:ext uri="{FF2B5EF4-FFF2-40B4-BE49-F238E27FC236}">
                <a16:creationId xmlns:a16="http://schemas.microsoft.com/office/drawing/2014/main" id="{C3420C89-0B09-4632-A4AF-3971D08BF7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Color Cover">
            <a:extLst>
              <a:ext uri="{FF2B5EF4-FFF2-40B4-BE49-F238E27FC236}">
                <a16:creationId xmlns:a16="http://schemas.microsoft.com/office/drawing/2014/main" id="{4E5CBA61-BF74-40B4-A3A8-366BBA626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a:extLst>
              <a:ext uri="{FF2B5EF4-FFF2-40B4-BE49-F238E27FC236}">
                <a16:creationId xmlns:a16="http://schemas.microsoft.com/office/drawing/2014/main" id="{AC27E70C-5470-4262-B9CE-AE52C51CF4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2929"/>
            <a:ext cx="12188952" cy="3490956"/>
            <a:chOff x="651279" y="598259"/>
            <a:chExt cx="10889442" cy="5680742"/>
          </a:xfrm>
        </p:grpSpPr>
        <p:sp>
          <p:nvSpPr>
            <p:cNvPr id="24" name="Color">
              <a:extLst>
                <a:ext uri="{FF2B5EF4-FFF2-40B4-BE49-F238E27FC236}">
                  <a16:creationId xmlns:a16="http://schemas.microsoft.com/office/drawing/2014/main" id="{B5C7D35F-738C-47DF-AD6E-859806E46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Color">
              <a:extLst>
                <a:ext uri="{FF2B5EF4-FFF2-40B4-BE49-F238E27FC236}">
                  <a16:creationId xmlns:a16="http://schemas.microsoft.com/office/drawing/2014/main" id="{740F8C8B-E52F-46CF-89C7-51C6A037CF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9" name="Graphic 8" descr="Cursor">
            <a:extLst>
              <a:ext uri="{FF2B5EF4-FFF2-40B4-BE49-F238E27FC236}">
                <a16:creationId xmlns:a16="http://schemas.microsoft.com/office/drawing/2014/main" id="{22D256D5-AE80-FFF3-3C3B-684C6273727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05030" y="1065276"/>
            <a:ext cx="4727448" cy="4727448"/>
          </a:xfrm>
          <a:prstGeom prst="rect">
            <a:avLst/>
          </a:prstGeom>
        </p:spPr>
      </p:pic>
      <p:grpSp>
        <p:nvGrpSpPr>
          <p:cNvPr id="27" name="Group 26">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8" name="Freeform: Shape 27">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9" name="Freeform: Shape 28">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29">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32">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Freeform: Shape 33">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4" name="TextBox 3">
            <a:extLst>
              <a:ext uri="{FF2B5EF4-FFF2-40B4-BE49-F238E27FC236}">
                <a16:creationId xmlns:a16="http://schemas.microsoft.com/office/drawing/2014/main" id="{A9F3AF91-62E7-0E5F-3717-38BA5B021EFC}"/>
              </a:ext>
            </a:extLst>
          </p:cNvPr>
          <p:cNvSpPr txBox="1"/>
          <p:nvPr/>
        </p:nvSpPr>
        <p:spPr>
          <a:xfrm>
            <a:off x="786384" y="841249"/>
            <a:ext cx="5692953" cy="2587131"/>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b="1" kern="1200" dirty="0">
                <a:solidFill>
                  <a:schemeClr val="bg1"/>
                </a:solidFill>
                <a:latin typeface="+mj-lt"/>
                <a:ea typeface="+mj-ea"/>
                <a:cs typeface="+mj-cs"/>
              </a:rPr>
              <a:t>Handling Responses</a:t>
            </a:r>
          </a:p>
          <a:p>
            <a:pPr>
              <a:lnSpc>
                <a:spcPct val="90000"/>
              </a:lnSpc>
              <a:spcBef>
                <a:spcPct val="0"/>
              </a:spcBef>
              <a:spcAft>
                <a:spcPts val="600"/>
              </a:spcAft>
            </a:pPr>
            <a:endParaRPr lang="en-US" sz="4800" kern="1200" dirty="0">
              <a:solidFill>
                <a:schemeClr val="bg1"/>
              </a:solidFill>
              <a:latin typeface="+mj-lt"/>
              <a:ea typeface="+mj-ea"/>
              <a:cs typeface="+mj-cs"/>
            </a:endParaRPr>
          </a:p>
        </p:txBody>
      </p:sp>
      <p:sp>
        <p:nvSpPr>
          <p:cNvPr id="5" name="TextBox 4">
            <a:extLst>
              <a:ext uri="{FF2B5EF4-FFF2-40B4-BE49-F238E27FC236}">
                <a16:creationId xmlns:a16="http://schemas.microsoft.com/office/drawing/2014/main" id="{C19B27FE-5C6F-428B-7F99-35F9D398FC00}"/>
              </a:ext>
            </a:extLst>
          </p:cNvPr>
          <p:cNvSpPr txBox="1"/>
          <p:nvPr/>
        </p:nvSpPr>
        <p:spPr>
          <a:xfrm>
            <a:off x="554147" y="3293806"/>
            <a:ext cx="7443217" cy="3600750"/>
          </a:xfrm>
          <a:prstGeom prst="rect">
            <a:avLst/>
          </a:prstGeom>
        </p:spPr>
        <p:txBody>
          <a:bodyPr vert="horz" lIns="91440" tIns="45720" rIns="91440" bIns="45720" rtlCol="0" anchor="ctr">
            <a:normAutofit/>
          </a:bodyPr>
          <a:lstStyle/>
          <a:p>
            <a:pPr algn="just">
              <a:lnSpc>
                <a:spcPct val="90000"/>
              </a:lnSpc>
              <a:spcAft>
                <a:spcPts val="600"/>
              </a:spcAft>
            </a:pPr>
            <a:r>
              <a:rPr lang="en-US" sz="2000" dirty="0">
                <a:solidFill>
                  <a:schemeClr val="tx2"/>
                </a:solidFill>
              </a:rPr>
              <a:t>• If a login request is successful, the user is redirected to the admin interface or worker interface page. This will done using the response body. If the response body equals ”login successful”, the front end will push the relevant interface point. </a:t>
            </a:r>
          </a:p>
          <a:p>
            <a:pPr algn="just">
              <a:lnSpc>
                <a:spcPct val="90000"/>
              </a:lnSpc>
              <a:spcAft>
                <a:spcPts val="600"/>
              </a:spcAft>
            </a:pPr>
            <a:endParaRPr lang="en-US" sz="2000" dirty="0">
              <a:solidFill>
                <a:schemeClr val="tx2"/>
              </a:solidFill>
            </a:endParaRPr>
          </a:p>
          <a:p>
            <a:pPr algn="just">
              <a:lnSpc>
                <a:spcPct val="90000"/>
              </a:lnSpc>
              <a:spcAft>
                <a:spcPts val="600"/>
              </a:spcAft>
            </a:pPr>
            <a:r>
              <a:rPr lang="en-US" sz="2000" dirty="0">
                <a:solidFill>
                  <a:schemeClr val="tx2"/>
                </a:solidFill>
              </a:rPr>
              <a:t>• If an error occurs during the request, the response will contain the error. This error will displayed in the front end using alerts.</a:t>
            </a:r>
          </a:p>
          <a:p>
            <a:pPr algn="just">
              <a:lnSpc>
                <a:spcPct val="90000"/>
              </a:lnSpc>
              <a:spcAft>
                <a:spcPts val="600"/>
              </a:spcAft>
            </a:pPr>
            <a:r>
              <a:rPr lang="en-US" sz="2000" dirty="0">
                <a:solidFill>
                  <a:schemeClr val="tx2"/>
                </a:solidFill>
              </a:rPr>
              <a:t>.</a:t>
            </a:r>
          </a:p>
          <a:p>
            <a:pPr indent="-228600" algn="just">
              <a:lnSpc>
                <a:spcPct val="90000"/>
              </a:lnSpc>
              <a:spcAft>
                <a:spcPts val="600"/>
              </a:spcAft>
              <a:buFont typeface="Arial" panose="020B0604020202020204" pitchFamily="34" charset="0"/>
              <a:buChar char="•"/>
            </a:pPr>
            <a:r>
              <a:rPr lang="en-US" sz="1400" dirty="0">
                <a:solidFill>
                  <a:schemeClr val="tx2"/>
                </a:solidFill>
              </a:rPr>
              <a:t>. </a:t>
            </a:r>
          </a:p>
        </p:txBody>
      </p:sp>
    </p:spTree>
    <p:extLst>
      <p:ext uri="{BB962C8B-B14F-4D97-AF65-F5344CB8AC3E}">
        <p14:creationId xmlns:p14="http://schemas.microsoft.com/office/powerpoint/2010/main" val="9223481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Slide Background Fill">
            <a:extLst>
              <a:ext uri="{FF2B5EF4-FFF2-40B4-BE49-F238E27FC236}">
                <a16:creationId xmlns:a16="http://schemas.microsoft.com/office/drawing/2014/main" id="{C3420C89-0B09-4632-A4AF-3971D08BF7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Color Cover">
            <a:extLst>
              <a:ext uri="{FF2B5EF4-FFF2-40B4-BE49-F238E27FC236}">
                <a16:creationId xmlns:a16="http://schemas.microsoft.com/office/drawing/2014/main" id="{4E5CBA61-BF74-40B4-A3A8-366BBA626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AC27E70C-5470-4262-B9CE-AE52C51CF4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2929"/>
            <a:ext cx="12188952" cy="3490956"/>
            <a:chOff x="651279" y="598259"/>
            <a:chExt cx="10889442" cy="5680742"/>
          </a:xfrm>
        </p:grpSpPr>
        <p:sp>
          <p:nvSpPr>
            <p:cNvPr id="17" name="Color">
              <a:extLst>
                <a:ext uri="{FF2B5EF4-FFF2-40B4-BE49-F238E27FC236}">
                  <a16:creationId xmlns:a16="http://schemas.microsoft.com/office/drawing/2014/main" id="{B5C7D35F-738C-47DF-AD6E-859806E46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Color">
              <a:extLst>
                <a:ext uri="{FF2B5EF4-FFF2-40B4-BE49-F238E27FC236}">
                  <a16:creationId xmlns:a16="http://schemas.microsoft.com/office/drawing/2014/main" id="{740F8C8B-E52F-46CF-89C7-51C6A037CF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9" name="Graphic 8" descr="Warning">
            <a:extLst>
              <a:ext uri="{FF2B5EF4-FFF2-40B4-BE49-F238E27FC236}">
                <a16:creationId xmlns:a16="http://schemas.microsoft.com/office/drawing/2014/main" id="{80635643-3575-1BFE-1455-5B68CD00E4F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105622" y="1369362"/>
            <a:ext cx="3463803" cy="3463803"/>
          </a:xfrm>
          <a:prstGeom prst="rect">
            <a:avLst/>
          </a:prstGeom>
        </p:spPr>
      </p:pic>
      <p:grpSp>
        <p:nvGrpSpPr>
          <p:cNvPr id="20" name="Group 19">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1" name="Freeform: Shape 20">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6" name="Freeform: Shape 25">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7" name="Freeform: Shape 26">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4" name="TextBox 3">
            <a:extLst>
              <a:ext uri="{FF2B5EF4-FFF2-40B4-BE49-F238E27FC236}">
                <a16:creationId xmlns:a16="http://schemas.microsoft.com/office/drawing/2014/main" id="{8AB08005-E1A8-9F3C-3DEE-20B5459D8B6A}"/>
              </a:ext>
            </a:extLst>
          </p:cNvPr>
          <p:cNvSpPr txBox="1"/>
          <p:nvPr/>
        </p:nvSpPr>
        <p:spPr>
          <a:xfrm>
            <a:off x="790418" y="1739357"/>
            <a:ext cx="5692953" cy="940575"/>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b="1" kern="1200" dirty="0">
                <a:solidFill>
                  <a:schemeClr val="bg1"/>
                </a:solidFill>
                <a:latin typeface="+mj-lt"/>
                <a:ea typeface="+mj-ea"/>
                <a:cs typeface="+mj-cs"/>
              </a:rPr>
              <a:t>Error Handling</a:t>
            </a:r>
          </a:p>
        </p:txBody>
      </p:sp>
      <p:sp>
        <p:nvSpPr>
          <p:cNvPr id="5" name="TextBox 4">
            <a:extLst>
              <a:ext uri="{FF2B5EF4-FFF2-40B4-BE49-F238E27FC236}">
                <a16:creationId xmlns:a16="http://schemas.microsoft.com/office/drawing/2014/main" id="{607AD7A7-F7E3-8949-8662-19277A7393B3}"/>
              </a:ext>
            </a:extLst>
          </p:cNvPr>
          <p:cNvSpPr txBox="1"/>
          <p:nvPr/>
        </p:nvSpPr>
        <p:spPr>
          <a:xfrm>
            <a:off x="194592" y="2969342"/>
            <a:ext cx="7582724" cy="4060723"/>
          </a:xfrm>
          <a:prstGeom prst="rect">
            <a:avLst/>
          </a:prstGeom>
        </p:spPr>
        <p:txBody>
          <a:bodyPr vert="horz" lIns="91440" tIns="45720" rIns="91440" bIns="45720" rtlCol="0" anchor="ctr">
            <a:noAutofit/>
          </a:bodyPr>
          <a:lstStyle/>
          <a:p>
            <a:pPr marL="457200" indent="-457200" algn="just">
              <a:lnSpc>
                <a:spcPct val="90000"/>
              </a:lnSpc>
              <a:spcAft>
                <a:spcPts val="600"/>
              </a:spcAft>
              <a:buFont typeface="Arial" panose="020B0604020202020204" pitchFamily="34" charset="0"/>
              <a:buChar char="•"/>
            </a:pPr>
            <a:r>
              <a:rPr lang="en-US" sz="2000" dirty="0">
                <a:solidFill>
                  <a:schemeClr val="tx2"/>
                </a:solidFill>
              </a:rPr>
              <a:t>The frontend application includes error handling mechanisms to deal with cases where API requests fail or return errors. </a:t>
            </a:r>
          </a:p>
          <a:p>
            <a:pPr marL="457200" indent="-457200" algn="just">
              <a:lnSpc>
                <a:spcPct val="90000"/>
              </a:lnSpc>
              <a:spcAft>
                <a:spcPts val="600"/>
              </a:spcAft>
              <a:buFont typeface="Arial" panose="020B0604020202020204" pitchFamily="34" charset="0"/>
              <a:buChar char="•"/>
            </a:pPr>
            <a:endParaRPr lang="en-US" sz="2000" dirty="0">
              <a:solidFill>
                <a:schemeClr val="tx2"/>
              </a:solidFill>
            </a:endParaRPr>
          </a:p>
          <a:p>
            <a:pPr marL="457200" indent="-457200" algn="just">
              <a:lnSpc>
                <a:spcPct val="90000"/>
              </a:lnSpc>
              <a:spcAft>
                <a:spcPts val="600"/>
              </a:spcAft>
              <a:buFont typeface="Arial" panose="020B0604020202020204" pitchFamily="34" charset="0"/>
              <a:buChar char="•"/>
            </a:pPr>
            <a:r>
              <a:rPr lang="en-US" sz="2000" dirty="0">
                <a:solidFill>
                  <a:schemeClr val="tx2"/>
                </a:solidFill>
              </a:rPr>
              <a:t>Error messages are displayed to provide feedback to the user about any issues encountered during the interaction with the server.</a:t>
            </a:r>
          </a:p>
        </p:txBody>
      </p:sp>
    </p:spTree>
    <p:extLst>
      <p:ext uri="{BB962C8B-B14F-4D97-AF65-F5344CB8AC3E}">
        <p14:creationId xmlns:p14="http://schemas.microsoft.com/office/powerpoint/2010/main" val="31589317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27BF0252-40C4-9A55-F53E-65109B1B49A6}"/>
              </a:ext>
            </a:extLst>
          </p:cNvPr>
          <p:cNvGrpSpPr/>
          <p:nvPr/>
        </p:nvGrpSpPr>
        <p:grpSpPr>
          <a:xfrm>
            <a:off x="-601028" y="-18188"/>
            <a:ext cx="11002781" cy="6858000"/>
            <a:chOff x="0" y="0"/>
            <a:chExt cx="11002781" cy="6858000"/>
          </a:xfrm>
        </p:grpSpPr>
        <p:sp>
          <p:nvSpPr>
            <p:cNvPr id="2" name="Freeform: Shape 1">
              <a:extLst>
                <a:ext uri="{FF2B5EF4-FFF2-40B4-BE49-F238E27FC236}">
                  <a16:creationId xmlns:a16="http://schemas.microsoft.com/office/drawing/2014/main" id="{9BED98B9-8E98-593B-CD8F-BFDB961B194D}"/>
                </a:ext>
              </a:extLst>
            </p:cNvPr>
            <p:cNvSpPr/>
            <p:nvPr/>
          </p:nvSpPr>
          <p:spPr>
            <a:xfrm>
              <a:off x="0" y="0"/>
              <a:ext cx="11002781" cy="6858000"/>
            </a:xfrm>
            <a:custGeom>
              <a:avLst/>
              <a:gdLst>
                <a:gd name="connsiteX0" fmla="*/ 0 w 11002781"/>
                <a:gd name="connsiteY0" fmla="*/ 0 h 6858000"/>
                <a:gd name="connsiteX1" fmla="*/ 10343213 w 11002781"/>
                <a:gd name="connsiteY1" fmla="*/ 0 h 6858000"/>
                <a:gd name="connsiteX2" fmla="*/ 10343213 w 11002781"/>
                <a:gd name="connsiteY2" fmla="*/ 5516381 h 6858000"/>
                <a:gd name="connsiteX3" fmla="*/ 10877861 w 11002781"/>
                <a:gd name="connsiteY3" fmla="*/ 5516381 h 6858000"/>
                <a:gd name="connsiteX4" fmla="*/ 11002781 w 11002781"/>
                <a:gd name="connsiteY4" fmla="*/ 5641301 h 6858000"/>
                <a:gd name="connsiteX5" fmla="*/ 11002781 w 11002781"/>
                <a:gd name="connsiteY5" fmla="*/ 6140969 h 6858000"/>
                <a:gd name="connsiteX6" fmla="*/ 10877861 w 11002781"/>
                <a:gd name="connsiteY6" fmla="*/ 6265889 h 6858000"/>
                <a:gd name="connsiteX7" fmla="*/ 10343213 w 11002781"/>
                <a:gd name="connsiteY7" fmla="*/ 6265889 h 6858000"/>
                <a:gd name="connsiteX8" fmla="*/ 10343213 w 11002781"/>
                <a:gd name="connsiteY8" fmla="*/ 6858000 h 6858000"/>
                <a:gd name="connsiteX9" fmla="*/ 0 w 11002781"/>
                <a:gd name="connsiteY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02781" h="6858000">
                  <a:moveTo>
                    <a:pt x="0" y="0"/>
                  </a:moveTo>
                  <a:lnTo>
                    <a:pt x="10343213" y="0"/>
                  </a:lnTo>
                  <a:lnTo>
                    <a:pt x="10343213" y="5516381"/>
                  </a:lnTo>
                  <a:lnTo>
                    <a:pt x="10877861" y="5516381"/>
                  </a:lnTo>
                  <a:cubicBezTo>
                    <a:pt x="10946852" y="5516381"/>
                    <a:pt x="11002781" y="5572310"/>
                    <a:pt x="11002781" y="5641301"/>
                  </a:cubicBezTo>
                  <a:lnTo>
                    <a:pt x="11002781" y="6140969"/>
                  </a:lnTo>
                  <a:cubicBezTo>
                    <a:pt x="11002781" y="6209960"/>
                    <a:pt x="10946852" y="6265889"/>
                    <a:pt x="10877861" y="6265889"/>
                  </a:cubicBezTo>
                  <a:lnTo>
                    <a:pt x="10343213" y="6265889"/>
                  </a:lnTo>
                  <a:lnTo>
                    <a:pt x="10343213" y="6858000"/>
                  </a:lnTo>
                  <a:lnTo>
                    <a:pt x="0" y="6858000"/>
                  </a:lnTo>
                  <a:close/>
                </a:path>
              </a:pathLst>
            </a:custGeom>
          </p:spPr>
          <p:style>
            <a:lnRef idx="2">
              <a:schemeClr val="dk1">
                <a:shade val="15000"/>
              </a:schemeClr>
            </a:lnRef>
            <a:fillRef idx="1">
              <a:schemeClr val="dk1"/>
            </a:fillRef>
            <a:effectRef idx="0">
              <a:schemeClr val="dk1"/>
            </a:effectRef>
            <a:fontRef idx="minor">
              <a:schemeClr val="lt1"/>
            </a:fontRef>
          </p:style>
          <p:txBody>
            <a:bodyPr wrap="square" rtlCol="0" anchor="ctr">
              <a:noAutofit/>
            </a:bodyPr>
            <a:lstStyle/>
            <a:p>
              <a:pPr algn="ctr"/>
              <a:endParaRPr lang="en-US" dirty="0"/>
            </a:p>
          </p:txBody>
        </p:sp>
        <p:sp>
          <p:nvSpPr>
            <p:cNvPr id="3" name="TextBox 2">
              <a:extLst>
                <a:ext uri="{FF2B5EF4-FFF2-40B4-BE49-F238E27FC236}">
                  <a16:creationId xmlns:a16="http://schemas.microsoft.com/office/drawing/2014/main" id="{B0385429-5086-235B-E36E-64E2FFA01D73}"/>
                </a:ext>
              </a:extLst>
            </p:cNvPr>
            <p:cNvSpPr txBox="1"/>
            <p:nvPr/>
          </p:nvSpPr>
          <p:spPr>
            <a:xfrm>
              <a:off x="6340839" y="254833"/>
              <a:ext cx="2743200" cy="2646878"/>
            </a:xfrm>
            <a:prstGeom prst="rect">
              <a:avLst/>
            </a:prstGeom>
            <a:noFill/>
            <a:effectLst>
              <a:outerShdw dist="50800" dir="5400000" algn="ctr" rotWithShape="0">
                <a:srgbClr val="000000">
                  <a:alpha val="43137"/>
                </a:srgbClr>
              </a:outerShdw>
            </a:effectLst>
          </p:spPr>
          <p:txBody>
            <a:bodyPr wrap="square" rtlCol="0">
              <a:spAutoFit/>
            </a:bodyPr>
            <a:lstStyle/>
            <a:p>
              <a:r>
                <a:rPr lang="en-US" sz="16600" b="1" dirty="0">
                  <a:solidFill>
                    <a:schemeClr val="bg1"/>
                  </a:solidFill>
                  <a:effectLst>
                    <a:outerShdw blurRad="520700" dist="50800" dir="5400000" algn="ctr" rotWithShape="0">
                      <a:srgbClr val="000000">
                        <a:alpha val="43137"/>
                      </a:srgbClr>
                    </a:outerShdw>
                  </a:effectLst>
                </a:rPr>
                <a:t>01</a:t>
              </a:r>
            </a:p>
          </p:txBody>
        </p:sp>
        <p:sp>
          <p:nvSpPr>
            <p:cNvPr id="4" name="TextBox 3">
              <a:extLst>
                <a:ext uri="{FF2B5EF4-FFF2-40B4-BE49-F238E27FC236}">
                  <a16:creationId xmlns:a16="http://schemas.microsoft.com/office/drawing/2014/main" id="{F5BBA070-8516-3E7A-295A-2DD90C788F38}"/>
                </a:ext>
              </a:extLst>
            </p:cNvPr>
            <p:cNvSpPr txBox="1"/>
            <p:nvPr/>
          </p:nvSpPr>
          <p:spPr>
            <a:xfrm>
              <a:off x="5501390" y="2551837"/>
              <a:ext cx="3837481" cy="1754326"/>
            </a:xfrm>
            <a:prstGeom prst="rect">
              <a:avLst/>
            </a:prstGeom>
            <a:noFill/>
          </p:spPr>
          <p:txBody>
            <a:bodyPr wrap="square" rtlCol="0">
              <a:spAutoFit/>
            </a:bodyPr>
            <a:lstStyle/>
            <a:p>
              <a:r>
                <a:rPr lang="en-US" sz="3600" b="1" dirty="0">
                  <a:solidFill>
                    <a:schemeClr val="bg1"/>
                  </a:solidFill>
                </a:rPr>
                <a:t>Demonstration of user stories/scenarios</a:t>
              </a:r>
            </a:p>
          </p:txBody>
        </p:sp>
        <p:sp>
          <p:nvSpPr>
            <p:cNvPr id="5" name="TextBox 4">
              <a:extLst>
                <a:ext uri="{FF2B5EF4-FFF2-40B4-BE49-F238E27FC236}">
                  <a16:creationId xmlns:a16="http://schemas.microsoft.com/office/drawing/2014/main" id="{57B21830-4932-1766-17BC-81E605D7651E}"/>
                </a:ext>
              </a:extLst>
            </p:cNvPr>
            <p:cNvSpPr txBox="1"/>
            <p:nvPr/>
          </p:nvSpPr>
          <p:spPr>
            <a:xfrm>
              <a:off x="10337369" y="5672379"/>
              <a:ext cx="665412" cy="523220"/>
            </a:xfrm>
            <a:prstGeom prst="rect">
              <a:avLst/>
            </a:prstGeom>
            <a:noFill/>
          </p:spPr>
          <p:txBody>
            <a:bodyPr wrap="square" rtlCol="0">
              <a:spAutoFit/>
            </a:bodyPr>
            <a:lstStyle/>
            <a:p>
              <a:r>
                <a:rPr lang="en-US" sz="2800" b="1" i="1">
                  <a:solidFill>
                    <a:schemeClr val="bg1"/>
                  </a:solidFill>
                </a:rPr>
                <a:t>01</a:t>
              </a:r>
              <a:endParaRPr lang="en-US" sz="2800" b="1" i="1" dirty="0">
                <a:solidFill>
                  <a:schemeClr val="bg1"/>
                </a:solidFill>
              </a:endParaRPr>
            </a:p>
          </p:txBody>
        </p:sp>
      </p:grpSp>
      <p:pic>
        <p:nvPicPr>
          <p:cNvPr id="12" name="Picture 11">
            <a:extLst>
              <a:ext uri="{FF2B5EF4-FFF2-40B4-BE49-F238E27FC236}">
                <a16:creationId xmlns:a16="http://schemas.microsoft.com/office/drawing/2014/main" id="{AB12A349-D723-E76E-6A00-61FD4541F325}"/>
              </a:ext>
            </a:extLst>
          </p:cNvPr>
          <p:cNvPicPr>
            <a:picLocks noChangeAspect="1"/>
          </p:cNvPicPr>
          <p:nvPr/>
        </p:nvPicPr>
        <p:blipFill>
          <a:blip r:embed="rId3"/>
          <a:stretch>
            <a:fillRect/>
          </a:stretch>
        </p:blipFill>
        <p:spPr>
          <a:xfrm>
            <a:off x="-1432983" y="-328019"/>
            <a:ext cx="11002781" cy="7156676"/>
          </a:xfrm>
          <a:prstGeom prst="rect">
            <a:avLst/>
          </a:prstGeom>
        </p:spPr>
      </p:pic>
      <p:pic>
        <p:nvPicPr>
          <p:cNvPr id="16" name="Picture 15">
            <a:extLst>
              <a:ext uri="{FF2B5EF4-FFF2-40B4-BE49-F238E27FC236}">
                <a16:creationId xmlns:a16="http://schemas.microsoft.com/office/drawing/2014/main" id="{62165C34-1CFC-88FC-7ECD-FC7442AD29B3}"/>
              </a:ext>
            </a:extLst>
          </p:cNvPr>
          <p:cNvPicPr>
            <a:picLocks noChangeAspect="1"/>
          </p:cNvPicPr>
          <p:nvPr/>
        </p:nvPicPr>
        <p:blipFill>
          <a:blip r:embed="rId4"/>
          <a:stretch>
            <a:fillRect/>
          </a:stretch>
        </p:blipFill>
        <p:spPr>
          <a:xfrm>
            <a:off x="-2388227" y="-441791"/>
            <a:ext cx="11191531" cy="7327934"/>
          </a:xfrm>
          <a:prstGeom prst="rect">
            <a:avLst/>
          </a:prstGeom>
        </p:spPr>
      </p:pic>
      <p:pic>
        <p:nvPicPr>
          <p:cNvPr id="19" name="Picture 18">
            <a:extLst>
              <a:ext uri="{FF2B5EF4-FFF2-40B4-BE49-F238E27FC236}">
                <a16:creationId xmlns:a16="http://schemas.microsoft.com/office/drawing/2014/main" id="{4D916B42-8931-D677-B99F-AD89832FF8EE}"/>
              </a:ext>
            </a:extLst>
          </p:cNvPr>
          <p:cNvPicPr>
            <a:picLocks noChangeAspect="1"/>
          </p:cNvPicPr>
          <p:nvPr/>
        </p:nvPicPr>
        <p:blipFill>
          <a:blip r:embed="rId5"/>
          <a:stretch>
            <a:fillRect/>
          </a:stretch>
        </p:blipFill>
        <p:spPr>
          <a:xfrm>
            <a:off x="-8959454" y="-385505"/>
            <a:ext cx="11109121" cy="7271647"/>
          </a:xfrm>
          <a:prstGeom prst="rect">
            <a:avLst/>
          </a:prstGeom>
        </p:spPr>
      </p:pic>
      <p:pic>
        <p:nvPicPr>
          <p:cNvPr id="6" name="Picture 5">
            <a:extLst>
              <a:ext uri="{FF2B5EF4-FFF2-40B4-BE49-F238E27FC236}">
                <a16:creationId xmlns:a16="http://schemas.microsoft.com/office/drawing/2014/main" id="{310D04DA-E587-BA0D-C1B1-B5B370318651}"/>
              </a:ext>
            </a:extLst>
          </p:cNvPr>
          <p:cNvPicPr>
            <a:picLocks noChangeAspect="1"/>
          </p:cNvPicPr>
          <p:nvPr/>
        </p:nvPicPr>
        <p:blipFill>
          <a:blip r:embed="rId6"/>
          <a:stretch>
            <a:fillRect/>
          </a:stretch>
        </p:blipFill>
        <p:spPr>
          <a:xfrm>
            <a:off x="9322460" y="2453555"/>
            <a:ext cx="3359187" cy="1950889"/>
          </a:xfrm>
          <a:prstGeom prst="rect">
            <a:avLst/>
          </a:prstGeom>
        </p:spPr>
      </p:pic>
    </p:spTree>
    <p:extLst>
      <p:ext uri="{BB962C8B-B14F-4D97-AF65-F5344CB8AC3E}">
        <p14:creationId xmlns:p14="http://schemas.microsoft.com/office/powerpoint/2010/main" val="33437497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27BF0252-40C4-9A55-F53E-65109B1B49A6}"/>
              </a:ext>
            </a:extLst>
          </p:cNvPr>
          <p:cNvGrpSpPr/>
          <p:nvPr/>
        </p:nvGrpSpPr>
        <p:grpSpPr>
          <a:xfrm>
            <a:off x="-601028" y="-18188"/>
            <a:ext cx="11002781" cy="6858000"/>
            <a:chOff x="0" y="0"/>
            <a:chExt cx="11002781" cy="6858000"/>
          </a:xfrm>
        </p:grpSpPr>
        <p:sp>
          <p:nvSpPr>
            <p:cNvPr id="2" name="Freeform: Shape 1">
              <a:extLst>
                <a:ext uri="{FF2B5EF4-FFF2-40B4-BE49-F238E27FC236}">
                  <a16:creationId xmlns:a16="http://schemas.microsoft.com/office/drawing/2014/main" id="{9BED98B9-8E98-593B-CD8F-BFDB961B194D}"/>
                </a:ext>
              </a:extLst>
            </p:cNvPr>
            <p:cNvSpPr/>
            <p:nvPr/>
          </p:nvSpPr>
          <p:spPr>
            <a:xfrm>
              <a:off x="0" y="0"/>
              <a:ext cx="11002781" cy="6858000"/>
            </a:xfrm>
            <a:custGeom>
              <a:avLst/>
              <a:gdLst>
                <a:gd name="connsiteX0" fmla="*/ 0 w 11002781"/>
                <a:gd name="connsiteY0" fmla="*/ 0 h 6858000"/>
                <a:gd name="connsiteX1" fmla="*/ 10343213 w 11002781"/>
                <a:gd name="connsiteY1" fmla="*/ 0 h 6858000"/>
                <a:gd name="connsiteX2" fmla="*/ 10343213 w 11002781"/>
                <a:gd name="connsiteY2" fmla="*/ 5516381 h 6858000"/>
                <a:gd name="connsiteX3" fmla="*/ 10877861 w 11002781"/>
                <a:gd name="connsiteY3" fmla="*/ 5516381 h 6858000"/>
                <a:gd name="connsiteX4" fmla="*/ 11002781 w 11002781"/>
                <a:gd name="connsiteY4" fmla="*/ 5641301 h 6858000"/>
                <a:gd name="connsiteX5" fmla="*/ 11002781 w 11002781"/>
                <a:gd name="connsiteY5" fmla="*/ 6140969 h 6858000"/>
                <a:gd name="connsiteX6" fmla="*/ 10877861 w 11002781"/>
                <a:gd name="connsiteY6" fmla="*/ 6265889 h 6858000"/>
                <a:gd name="connsiteX7" fmla="*/ 10343213 w 11002781"/>
                <a:gd name="connsiteY7" fmla="*/ 6265889 h 6858000"/>
                <a:gd name="connsiteX8" fmla="*/ 10343213 w 11002781"/>
                <a:gd name="connsiteY8" fmla="*/ 6858000 h 6858000"/>
                <a:gd name="connsiteX9" fmla="*/ 0 w 11002781"/>
                <a:gd name="connsiteY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02781" h="6858000">
                  <a:moveTo>
                    <a:pt x="0" y="0"/>
                  </a:moveTo>
                  <a:lnTo>
                    <a:pt x="10343213" y="0"/>
                  </a:lnTo>
                  <a:lnTo>
                    <a:pt x="10343213" y="5516381"/>
                  </a:lnTo>
                  <a:lnTo>
                    <a:pt x="10877861" y="5516381"/>
                  </a:lnTo>
                  <a:cubicBezTo>
                    <a:pt x="10946852" y="5516381"/>
                    <a:pt x="11002781" y="5572310"/>
                    <a:pt x="11002781" y="5641301"/>
                  </a:cubicBezTo>
                  <a:lnTo>
                    <a:pt x="11002781" y="6140969"/>
                  </a:lnTo>
                  <a:cubicBezTo>
                    <a:pt x="11002781" y="6209960"/>
                    <a:pt x="10946852" y="6265889"/>
                    <a:pt x="10877861" y="6265889"/>
                  </a:cubicBezTo>
                  <a:lnTo>
                    <a:pt x="10343213" y="6265889"/>
                  </a:lnTo>
                  <a:lnTo>
                    <a:pt x="10343213" y="6858000"/>
                  </a:lnTo>
                  <a:lnTo>
                    <a:pt x="0" y="6858000"/>
                  </a:lnTo>
                  <a:close/>
                </a:path>
              </a:pathLst>
            </a:custGeom>
          </p:spPr>
          <p:style>
            <a:lnRef idx="2">
              <a:schemeClr val="dk1">
                <a:shade val="15000"/>
              </a:schemeClr>
            </a:lnRef>
            <a:fillRef idx="1">
              <a:schemeClr val="dk1"/>
            </a:fillRef>
            <a:effectRef idx="0">
              <a:schemeClr val="dk1"/>
            </a:effectRef>
            <a:fontRef idx="minor">
              <a:schemeClr val="lt1"/>
            </a:fontRef>
          </p:style>
          <p:txBody>
            <a:bodyPr wrap="square" rtlCol="0" anchor="ctr">
              <a:noAutofit/>
            </a:bodyPr>
            <a:lstStyle/>
            <a:p>
              <a:pPr algn="ctr"/>
              <a:endParaRPr lang="en-US" dirty="0"/>
            </a:p>
          </p:txBody>
        </p:sp>
        <p:sp>
          <p:nvSpPr>
            <p:cNvPr id="3" name="TextBox 2">
              <a:extLst>
                <a:ext uri="{FF2B5EF4-FFF2-40B4-BE49-F238E27FC236}">
                  <a16:creationId xmlns:a16="http://schemas.microsoft.com/office/drawing/2014/main" id="{B0385429-5086-235B-E36E-64E2FFA01D73}"/>
                </a:ext>
              </a:extLst>
            </p:cNvPr>
            <p:cNvSpPr txBox="1"/>
            <p:nvPr/>
          </p:nvSpPr>
          <p:spPr>
            <a:xfrm>
              <a:off x="6340839" y="254833"/>
              <a:ext cx="2743200" cy="2646878"/>
            </a:xfrm>
            <a:prstGeom prst="rect">
              <a:avLst/>
            </a:prstGeom>
            <a:noFill/>
            <a:effectLst>
              <a:outerShdw dist="50800" dir="5400000" algn="ctr" rotWithShape="0">
                <a:srgbClr val="000000">
                  <a:alpha val="43137"/>
                </a:srgbClr>
              </a:outerShdw>
            </a:effectLst>
          </p:spPr>
          <p:txBody>
            <a:bodyPr wrap="square" rtlCol="0">
              <a:spAutoFit/>
            </a:bodyPr>
            <a:lstStyle/>
            <a:p>
              <a:r>
                <a:rPr lang="en-US" sz="16600" b="1" dirty="0">
                  <a:solidFill>
                    <a:schemeClr val="bg1"/>
                  </a:solidFill>
                  <a:effectLst>
                    <a:outerShdw blurRad="520700" dist="50800" dir="5400000" algn="ctr" rotWithShape="0">
                      <a:srgbClr val="000000">
                        <a:alpha val="43137"/>
                      </a:srgbClr>
                    </a:outerShdw>
                  </a:effectLst>
                </a:rPr>
                <a:t>01</a:t>
              </a:r>
            </a:p>
          </p:txBody>
        </p:sp>
        <p:sp>
          <p:nvSpPr>
            <p:cNvPr id="4" name="TextBox 3">
              <a:extLst>
                <a:ext uri="{FF2B5EF4-FFF2-40B4-BE49-F238E27FC236}">
                  <a16:creationId xmlns:a16="http://schemas.microsoft.com/office/drawing/2014/main" id="{F5BBA070-8516-3E7A-295A-2DD90C788F38}"/>
                </a:ext>
              </a:extLst>
            </p:cNvPr>
            <p:cNvSpPr txBox="1"/>
            <p:nvPr/>
          </p:nvSpPr>
          <p:spPr>
            <a:xfrm>
              <a:off x="5501390" y="2551837"/>
              <a:ext cx="3837481" cy="1754326"/>
            </a:xfrm>
            <a:prstGeom prst="rect">
              <a:avLst/>
            </a:prstGeom>
            <a:noFill/>
          </p:spPr>
          <p:txBody>
            <a:bodyPr wrap="square" rtlCol="0">
              <a:spAutoFit/>
            </a:bodyPr>
            <a:lstStyle/>
            <a:p>
              <a:r>
                <a:rPr lang="en-US" sz="3600" b="1" dirty="0">
                  <a:solidFill>
                    <a:schemeClr val="bg1"/>
                  </a:solidFill>
                </a:rPr>
                <a:t>Demonstration of user stories/scenarios</a:t>
              </a:r>
            </a:p>
          </p:txBody>
        </p:sp>
        <p:sp>
          <p:nvSpPr>
            <p:cNvPr id="5" name="TextBox 4">
              <a:extLst>
                <a:ext uri="{FF2B5EF4-FFF2-40B4-BE49-F238E27FC236}">
                  <a16:creationId xmlns:a16="http://schemas.microsoft.com/office/drawing/2014/main" id="{57B21830-4932-1766-17BC-81E605D7651E}"/>
                </a:ext>
              </a:extLst>
            </p:cNvPr>
            <p:cNvSpPr txBox="1"/>
            <p:nvPr/>
          </p:nvSpPr>
          <p:spPr>
            <a:xfrm>
              <a:off x="10337369" y="5672379"/>
              <a:ext cx="665412" cy="523220"/>
            </a:xfrm>
            <a:prstGeom prst="rect">
              <a:avLst/>
            </a:prstGeom>
            <a:noFill/>
          </p:spPr>
          <p:txBody>
            <a:bodyPr wrap="square" rtlCol="0">
              <a:spAutoFit/>
            </a:bodyPr>
            <a:lstStyle/>
            <a:p>
              <a:r>
                <a:rPr lang="en-US" sz="2800" b="1" i="1">
                  <a:solidFill>
                    <a:schemeClr val="bg1"/>
                  </a:solidFill>
                </a:rPr>
                <a:t>01</a:t>
              </a:r>
              <a:endParaRPr lang="en-US" sz="2800" b="1" i="1" dirty="0">
                <a:solidFill>
                  <a:schemeClr val="bg1"/>
                </a:solidFill>
              </a:endParaRPr>
            </a:p>
          </p:txBody>
        </p:sp>
      </p:grpSp>
      <p:pic>
        <p:nvPicPr>
          <p:cNvPr id="12" name="Picture 11">
            <a:extLst>
              <a:ext uri="{FF2B5EF4-FFF2-40B4-BE49-F238E27FC236}">
                <a16:creationId xmlns:a16="http://schemas.microsoft.com/office/drawing/2014/main" id="{AB12A349-D723-E76E-6A00-61FD4541F325}"/>
              </a:ext>
            </a:extLst>
          </p:cNvPr>
          <p:cNvPicPr>
            <a:picLocks noChangeAspect="1"/>
          </p:cNvPicPr>
          <p:nvPr/>
        </p:nvPicPr>
        <p:blipFill>
          <a:blip r:embed="rId2"/>
          <a:stretch>
            <a:fillRect/>
          </a:stretch>
        </p:blipFill>
        <p:spPr>
          <a:xfrm>
            <a:off x="-1432983" y="-328019"/>
            <a:ext cx="11002781" cy="7156676"/>
          </a:xfrm>
          <a:prstGeom prst="rect">
            <a:avLst/>
          </a:prstGeom>
        </p:spPr>
      </p:pic>
      <p:pic>
        <p:nvPicPr>
          <p:cNvPr id="16" name="Picture 15">
            <a:extLst>
              <a:ext uri="{FF2B5EF4-FFF2-40B4-BE49-F238E27FC236}">
                <a16:creationId xmlns:a16="http://schemas.microsoft.com/office/drawing/2014/main" id="{62165C34-1CFC-88FC-7ECD-FC7442AD29B3}"/>
              </a:ext>
            </a:extLst>
          </p:cNvPr>
          <p:cNvPicPr>
            <a:picLocks noChangeAspect="1"/>
          </p:cNvPicPr>
          <p:nvPr/>
        </p:nvPicPr>
        <p:blipFill>
          <a:blip r:embed="rId3"/>
          <a:stretch>
            <a:fillRect/>
          </a:stretch>
        </p:blipFill>
        <p:spPr>
          <a:xfrm>
            <a:off x="-2388227" y="-441791"/>
            <a:ext cx="11191531" cy="7327934"/>
          </a:xfrm>
          <a:prstGeom prst="rect">
            <a:avLst/>
          </a:prstGeom>
        </p:spPr>
      </p:pic>
      <p:pic>
        <p:nvPicPr>
          <p:cNvPr id="19" name="Picture 18">
            <a:extLst>
              <a:ext uri="{FF2B5EF4-FFF2-40B4-BE49-F238E27FC236}">
                <a16:creationId xmlns:a16="http://schemas.microsoft.com/office/drawing/2014/main" id="{4D916B42-8931-D677-B99F-AD89832FF8EE}"/>
              </a:ext>
            </a:extLst>
          </p:cNvPr>
          <p:cNvPicPr>
            <a:picLocks noChangeAspect="1"/>
          </p:cNvPicPr>
          <p:nvPr/>
        </p:nvPicPr>
        <p:blipFill>
          <a:blip r:embed="rId4"/>
          <a:stretch>
            <a:fillRect/>
          </a:stretch>
        </p:blipFill>
        <p:spPr>
          <a:xfrm>
            <a:off x="-3220182" y="-442990"/>
            <a:ext cx="11109121" cy="7271647"/>
          </a:xfrm>
          <a:prstGeom prst="rect">
            <a:avLst/>
          </a:prstGeom>
        </p:spPr>
      </p:pic>
      <p:pic>
        <p:nvPicPr>
          <p:cNvPr id="6" name="Picture 5">
            <a:extLst>
              <a:ext uri="{FF2B5EF4-FFF2-40B4-BE49-F238E27FC236}">
                <a16:creationId xmlns:a16="http://schemas.microsoft.com/office/drawing/2014/main" id="{60ED63BC-5C2C-694C-8C62-E5A9F73DFCED}"/>
              </a:ext>
            </a:extLst>
          </p:cNvPr>
          <p:cNvPicPr>
            <a:picLocks noChangeAspect="1"/>
          </p:cNvPicPr>
          <p:nvPr/>
        </p:nvPicPr>
        <p:blipFill>
          <a:blip r:embed="rId5"/>
          <a:stretch>
            <a:fillRect/>
          </a:stretch>
        </p:blipFill>
        <p:spPr>
          <a:xfrm>
            <a:off x="9322460" y="1908078"/>
            <a:ext cx="3359187" cy="1950889"/>
          </a:xfrm>
          <a:prstGeom prst="rect">
            <a:avLst/>
          </a:prstGeom>
        </p:spPr>
      </p:pic>
    </p:spTree>
    <p:extLst>
      <p:ext uri="{BB962C8B-B14F-4D97-AF65-F5344CB8AC3E}">
        <p14:creationId xmlns:p14="http://schemas.microsoft.com/office/powerpoint/2010/main" val="29429755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36198F41-AF04-6F56-6E85-035F3296CB65}"/>
              </a:ext>
            </a:extLst>
          </p:cNvPr>
          <p:cNvSpPr txBox="1"/>
          <p:nvPr/>
        </p:nvSpPr>
        <p:spPr>
          <a:xfrm>
            <a:off x="1028700" y="1967266"/>
            <a:ext cx="2628900" cy="2547257"/>
          </a:xfrm>
          <a:prstGeom prst="rect">
            <a:avLst/>
          </a:prstGeom>
          <a:noFill/>
        </p:spPr>
        <p:txBody>
          <a:bodyPr vert="horz" lIns="91440" tIns="45720" rIns="91440" bIns="45720" rtlCol="0" anchor="ctr">
            <a:normAutofit/>
          </a:bodyPr>
          <a:lstStyle/>
          <a:p>
            <a:pPr algn="ctr">
              <a:lnSpc>
                <a:spcPct val="90000"/>
              </a:lnSpc>
              <a:spcBef>
                <a:spcPct val="0"/>
              </a:spcBef>
              <a:spcAft>
                <a:spcPts val="600"/>
              </a:spcAft>
            </a:pPr>
            <a:r>
              <a:rPr lang="en-US" sz="3300" b="1" kern="1200">
                <a:solidFill>
                  <a:srgbClr val="FFFFFF"/>
                </a:solidFill>
                <a:latin typeface="+mj-lt"/>
                <a:ea typeface="+mj-ea"/>
                <a:cs typeface="+mj-cs"/>
              </a:rPr>
              <a:t> Final Component and Class </a:t>
            </a:r>
          </a:p>
          <a:p>
            <a:pPr algn="ctr">
              <a:lnSpc>
                <a:spcPct val="90000"/>
              </a:lnSpc>
              <a:spcBef>
                <a:spcPct val="0"/>
              </a:spcBef>
              <a:spcAft>
                <a:spcPts val="600"/>
              </a:spcAft>
            </a:pPr>
            <a:r>
              <a:rPr lang="en-US" sz="3300" b="1" kern="1200">
                <a:solidFill>
                  <a:srgbClr val="FFFFFF"/>
                </a:solidFill>
                <a:latin typeface="+mj-lt"/>
                <a:ea typeface="+mj-ea"/>
                <a:cs typeface="+mj-cs"/>
              </a:rPr>
              <a:t>UML </a:t>
            </a:r>
          </a:p>
          <a:p>
            <a:pPr algn="ctr">
              <a:lnSpc>
                <a:spcPct val="90000"/>
              </a:lnSpc>
              <a:spcBef>
                <a:spcPct val="0"/>
              </a:spcBef>
              <a:spcAft>
                <a:spcPts val="600"/>
              </a:spcAft>
            </a:pPr>
            <a:r>
              <a:rPr lang="en-US" sz="3300" b="1" kern="1200">
                <a:solidFill>
                  <a:srgbClr val="FFFFFF"/>
                </a:solidFill>
                <a:latin typeface="+mj-lt"/>
                <a:ea typeface="+mj-ea"/>
                <a:cs typeface="+mj-cs"/>
              </a:rPr>
              <a:t>diagrams</a:t>
            </a:r>
          </a:p>
        </p:txBody>
      </p:sp>
      <p:pic>
        <p:nvPicPr>
          <p:cNvPr id="3" name="Picture 2">
            <a:extLst>
              <a:ext uri="{FF2B5EF4-FFF2-40B4-BE49-F238E27FC236}">
                <a16:creationId xmlns:a16="http://schemas.microsoft.com/office/drawing/2014/main" id="{A814881F-38D6-7C2B-44D2-6377FCC23A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3860" y="149042"/>
            <a:ext cx="5257599" cy="6577419"/>
          </a:xfrm>
          <a:prstGeom prst="rect">
            <a:avLst/>
          </a:prstGeom>
        </p:spPr>
      </p:pic>
    </p:spTree>
    <p:extLst>
      <p:ext uri="{BB962C8B-B14F-4D97-AF65-F5344CB8AC3E}">
        <p14:creationId xmlns:p14="http://schemas.microsoft.com/office/powerpoint/2010/main" val="35100241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E073731-4EB8-7F9C-9CAC-67216B22A56F}"/>
              </a:ext>
            </a:extLst>
          </p:cNvPr>
          <p:cNvSpPr txBox="1"/>
          <p:nvPr/>
        </p:nvSpPr>
        <p:spPr>
          <a:xfrm>
            <a:off x="645066" y="2031101"/>
            <a:ext cx="4282984" cy="3511943"/>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sz="4800" b="1" dirty="0"/>
              <a:t>Component diagram</a:t>
            </a:r>
          </a:p>
        </p:txBody>
      </p:sp>
      <p:sp>
        <p:nvSpPr>
          <p:cNvPr id="15" name="Rectangle 14">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iagram of a production process&#10;&#10;Description automatically generated">
            <a:extLst>
              <a:ext uri="{FF2B5EF4-FFF2-40B4-BE49-F238E27FC236}">
                <a16:creationId xmlns:a16="http://schemas.microsoft.com/office/drawing/2014/main" id="{02877BA8-B67E-157E-F353-E6BF6B4199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87738" y="1434214"/>
            <a:ext cx="5628018" cy="3756702"/>
          </a:xfrm>
          <a:prstGeom prst="rect">
            <a:avLst/>
          </a:prstGeom>
        </p:spPr>
      </p:pic>
    </p:spTree>
    <p:extLst>
      <p:ext uri="{BB962C8B-B14F-4D97-AF65-F5344CB8AC3E}">
        <p14:creationId xmlns:p14="http://schemas.microsoft.com/office/powerpoint/2010/main" val="1791911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85000"/>
            <a:alpha val="90000"/>
          </a:schemeClr>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5D9FC6AC-4A12-4825-8ABE-0732B8EF4D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27BF0252-40C4-9A55-F53E-65109B1B49A6}"/>
              </a:ext>
            </a:extLst>
          </p:cNvPr>
          <p:cNvGrpSpPr/>
          <p:nvPr/>
        </p:nvGrpSpPr>
        <p:grpSpPr>
          <a:xfrm>
            <a:off x="-601028" y="-18188"/>
            <a:ext cx="11002781" cy="6858000"/>
            <a:chOff x="0" y="0"/>
            <a:chExt cx="11002781" cy="6858000"/>
          </a:xfrm>
        </p:grpSpPr>
        <p:sp>
          <p:nvSpPr>
            <p:cNvPr id="2" name="Freeform: Shape 1">
              <a:extLst>
                <a:ext uri="{FF2B5EF4-FFF2-40B4-BE49-F238E27FC236}">
                  <a16:creationId xmlns:a16="http://schemas.microsoft.com/office/drawing/2014/main" id="{9BED98B9-8E98-593B-CD8F-BFDB961B194D}"/>
                </a:ext>
              </a:extLst>
            </p:cNvPr>
            <p:cNvSpPr/>
            <p:nvPr/>
          </p:nvSpPr>
          <p:spPr>
            <a:xfrm>
              <a:off x="0" y="0"/>
              <a:ext cx="11002781" cy="6858000"/>
            </a:xfrm>
            <a:custGeom>
              <a:avLst/>
              <a:gdLst>
                <a:gd name="connsiteX0" fmla="*/ 0 w 11002781"/>
                <a:gd name="connsiteY0" fmla="*/ 0 h 6858000"/>
                <a:gd name="connsiteX1" fmla="*/ 10343213 w 11002781"/>
                <a:gd name="connsiteY1" fmla="*/ 0 h 6858000"/>
                <a:gd name="connsiteX2" fmla="*/ 10343213 w 11002781"/>
                <a:gd name="connsiteY2" fmla="*/ 5516381 h 6858000"/>
                <a:gd name="connsiteX3" fmla="*/ 10877861 w 11002781"/>
                <a:gd name="connsiteY3" fmla="*/ 5516381 h 6858000"/>
                <a:gd name="connsiteX4" fmla="*/ 11002781 w 11002781"/>
                <a:gd name="connsiteY4" fmla="*/ 5641301 h 6858000"/>
                <a:gd name="connsiteX5" fmla="*/ 11002781 w 11002781"/>
                <a:gd name="connsiteY5" fmla="*/ 6140969 h 6858000"/>
                <a:gd name="connsiteX6" fmla="*/ 10877861 w 11002781"/>
                <a:gd name="connsiteY6" fmla="*/ 6265889 h 6858000"/>
                <a:gd name="connsiteX7" fmla="*/ 10343213 w 11002781"/>
                <a:gd name="connsiteY7" fmla="*/ 6265889 h 6858000"/>
                <a:gd name="connsiteX8" fmla="*/ 10343213 w 11002781"/>
                <a:gd name="connsiteY8" fmla="*/ 6858000 h 6858000"/>
                <a:gd name="connsiteX9" fmla="*/ 0 w 11002781"/>
                <a:gd name="connsiteY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02781" h="6858000">
                  <a:moveTo>
                    <a:pt x="0" y="0"/>
                  </a:moveTo>
                  <a:lnTo>
                    <a:pt x="10343213" y="0"/>
                  </a:lnTo>
                  <a:lnTo>
                    <a:pt x="10343213" y="5516381"/>
                  </a:lnTo>
                  <a:lnTo>
                    <a:pt x="10877861" y="5516381"/>
                  </a:lnTo>
                  <a:cubicBezTo>
                    <a:pt x="10946852" y="5516381"/>
                    <a:pt x="11002781" y="5572310"/>
                    <a:pt x="11002781" y="5641301"/>
                  </a:cubicBezTo>
                  <a:lnTo>
                    <a:pt x="11002781" y="6140969"/>
                  </a:lnTo>
                  <a:cubicBezTo>
                    <a:pt x="11002781" y="6209960"/>
                    <a:pt x="10946852" y="6265889"/>
                    <a:pt x="10877861" y="6265889"/>
                  </a:cubicBezTo>
                  <a:lnTo>
                    <a:pt x="10343213" y="6265889"/>
                  </a:lnTo>
                  <a:lnTo>
                    <a:pt x="10343213" y="6858000"/>
                  </a:lnTo>
                  <a:lnTo>
                    <a:pt x="0" y="6858000"/>
                  </a:lnTo>
                  <a:close/>
                </a:path>
              </a:pathLst>
            </a:custGeom>
          </p:spPr>
          <p:style>
            <a:lnRef idx="2">
              <a:schemeClr val="dk1">
                <a:shade val="15000"/>
              </a:schemeClr>
            </a:lnRef>
            <a:fillRef idx="1">
              <a:schemeClr val="dk1"/>
            </a:fillRef>
            <a:effectRef idx="0">
              <a:schemeClr val="dk1"/>
            </a:effectRef>
            <a:fontRef idx="minor">
              <a:schemeClr val="lt1"/>
            </a:fontRef>
          </p:style>
          <p:txBody>
            <a:bodyPr wrap="square" rtlCol="0" anchor="ctr">
              <a:noAutofit/>
            </a:bodyPr>
            <a:lstStyle/>
            <a:p>
              <a:pPr algn="ctr"/>
              <a:endParaRPr lang="en-US" dirty="0"/>
            </a:p>
          </p:txBody>
        </p:sp>
        <p:sp>
          <p:nvSpPr>
            <p:cNvPr id="3" name="TextBox 2">
              <a:extLst>
                <a:ext uri="{FF2B5EF4-FFF2-40B4-BE49-F238E27FC236}">
                  <a16:creationId xmlns:a16="http://schemas.microsoft.com/office/drawing/2014/main" id="{B0385429-5086-235B-E36E-64E2FFA01D73}"/>
                </a:ext>
              </a:extLst>
            </p:cNvPr>
            <p:cNvSpPr txBox="1"/>
            <p:nvPr/>
          </p:nvSpPr>
          <p:spPr>
            <a:xfrm>
              <a:off x="6340839" y="254833"/>
              <a:ext cx="2743200" cy="2646878"/>
            </a:xfrm>
            <a:prstGeom prst="rect">
              <a:avLst/>
            </a:prstGeom>
            <a:noFill/>
            <a:effectLst>
              <a:outerShdw dist="50800" dir="5400000" algn="ctr" rotWithShape="0">
                <a:srgbClr val="000000">
                  <a:alpha val="43137"/>
                </a:srgbClr>
              </a:outerShdw>
            </a:effectLst>
          </p:spPr>
          <p:txBody>
            <a:bodyPr wrap="square" rtlCol="0">
              <a:spAutoFit/>
            </a:bodyPr>
            <a:lstStyle/>
            <a:p>
              <a:r>
                <a:rPr lang="en-US" sz="16600" b="1" dirty="0">
                  <a:solidFill>
                    <a:schemeClr val="bg1"/>
                  </a:solidFill>
                  <a:effectLst>
                    <a:outerShdw blurRad="520700" dist="50800" dir="5400000" algn="ctr" rotWithShape="0">
                      <a:srgbClr val="000000">
                        <a:alpha val="43137"/>
                      </a:srgbClr>
                    </a:outerShdw>
                  </a:effectLst>
                </a:rPr>
                <a:t>01</a:t>
              </a:r>
            </a:p>
          </p:txBody>
        </p:sp>
        <p:sp>
          <p:nvSpPr>
            <p:cNvPr id="4" name="TextBox 3">
              <a:extLst>
                <a:ext uri="{FF2B5EF4-FFF2-40B4-BE49-F238E27FC236}">
                  <a16:creationId xmlns:a16="http://schemas.microsoft.com/office/drawing/2014/main" id="{F5BBA070-8516-3E7A-295A-2DD90C788F38}"/>
                </a:ext>
              </a:extLst>
            </p:cNvPr>
            <p:cNvSpPr txBox="1"/>
            <p:nvPr/>
          </p:nvSpPr>
          <p:spPr>
            <a:xfrm>
              <a:off x="5501390" y="2551837"/>
              <a:ext cx="3837481" cy="1754326"/>
            </a:xfrm>
            <a:prstGeom prst="rect">
              <a:avLst/>
            </a:prstGeom>
            <a:noFill/>
          </p:spPr>
          <p:txBody>
            <a:bodyPr wrap="square" rtlCol="0">
              <a:spAutoFit/>
            </a:bodyPr>
            <a:lstStyle/>
            <a:p>
              <a:r>
                <a:rPr lang="en-US" sz="3600" b="1" dirty="0">
                  <a:solidFill>
                    <a:schemeClr val="bg1"/>
                  </a:solidFill>
                </a:rPr>
                <a:t>Demonstration of user stories/scenarios</a:t>
              </a:r>
            </a:p>
          </p:txBody>
        </p:sp>
        <p:sp>
          <p:nvSpPr>
            <p:cNvPr id="5" name="TextBox 4">
              <a:extLst>
                <a:ext uri="{FF2B5EF4-FFF2-40B4-BE49-F238E27FC236}">
                  <a16:creationId xmlns:a16="http://schemas.microsoft.com/office/drawing/2014/main" id="{57B21830-4932-1766-17BC-81E605D7651E}"/>
                </a:ext>
              </a:extLst>
            </p:cNvPr>
            <p:cNvSpPr txBox="1"/>
            <p:nvPr/>
          </p:nvSpPr>
          <p:spPr>
            <a:xfrm>
              <a:off x="10337369" y="5672379"/>
              <a:ext cx="665412" cy="523220"/>
            </a:xfrm>
            <a:prstGeom prst="rect">
              <a:avLst/>
            </a:prstGeom>
            <a:noFill/>
          </p:spPr>
          <p:txBody>
            <a:bodyPr wrap="square" rtlCol="0">
              <a:spAutoFit/>
            </a:bodyPr>
            <a:lstStyle/>
            <a:p>
              <a:r>
                <a:rPr lang="en-US" sz="2800" b="1" i="1">
                  <a:solidFill>
                    <a:schemeClr val="bg1"/>
                  </a:solidFill>
                </a:rPr>
                <a:t>01</a:t>
              </a:r>
              <a:endParaRPr lang="en-US" sz="2800" b="1" i="1" dirty="0">
                <a:solidFill>
                  <a:schemeClr val="bg1"/>
                </a:solidFill>
              </a:endParaRPr>
            </a:p>
          </p:txBody>
        </p:sp>
      </p:grpSp>
      <p:pic>
        <p:nvPicPr>
          <p:cNvPr id="12" name="Picture 11">
            <a:extLst>
              <a:ext uri="{FF2B5EF4-FFF2-40B4-BE49-F238E27FC236}">
                <a16:creationId xmlns:a16="http://schemas.microsoft.com/office/drawing/2014/main" id="{AB12A349-D723-E76E-6A00-61FD4541F325}"/>
              </a:ext>
            </a:extLst>
          </p:cNvPr>
          <p:cNvPicPr>
            <a:picLocks noChangeAspect="1"/>
          </p:cNvPicPr>
          <p:nvPr/>
        </p:nvPicPr>
        <p:blipFill>
          <a:blip r:embed="rId3"/>
          <a:stretch>
            <a:fillRect/>
          </a:stretch>
        </p:blipFill>
        <p:spPr>
          <a:xfrm>
            <a:off x="-6937801" y="-280488"/>
            <a:ext cx="11002781" cy="7156676"/>
          </a:xfrm>
          <a:prstGeom prst="rect">
            <a:avLst/>
          </a:prstGeom>
        </p:spPr>
      </p:pic>
      <p:pic>
        <p:nvPicPr>
          <p:cNvPr id="16" name="Picture 15">
            <a:extLst>
              <a:ext uri="{FF2B5EF4-FFF2-40B4-BE49-F238E27FC236}">
                <a16:creationId xmlns:a16="http://schemas.microsoft.com/office/drawing/2014/main" id="{62165C34-1CFC-88FC-7ECD-FC7442AD29B3}"/>
              </a:ext>
            </a:extLst>
          </p:cNvPr>
          <p:cNvPicPr>
            <a:picLocks noChangeAspect="1"/>
          </p:cNvPicPr>
          <p:nvPr/>
        </p:nvPicPr>
        <p:blipFill>
          <a:blip r:embed="rId4"/>
          <a:stretch>
            <a:fillRect/>
          </a:stretch>
        </p:blipFill>
        <p:spPr>
          <a:xfrm>
            <a:off x="-8034074" y="-441791"/>
            <a:ext cx="11191531" cy="7327934"/>
          </a:xfrm>
          <a:prstGeom prst="rect">
            <a:avLst/>
          </a:prstGeom>
        </p:spPr>
      </p:pic>
      <p:pic>
        <p:nvPicPr>
          <p:cNvPr id="19" name="Picture 18">
            <a:extLst>
              <a:ext uri="{FF2B5EF4-FFF2-40B4-BE49-F238E27FC236}">
                <a16:creationId xmlns:a16="http://schemas.microsoft.com/office/drawing/2014/main" id="{4D916B42-8931-D677-B99F-AD89832FF8EE}"/>
              </a:ext>
            </a:extLst>
          </p:cNvPr>
          <p:cNvPicPr>
            <a:picLocks noChangeAspect="1"/>
          </p:cNvPicPr>
          <p:nvPr/>
        </p:nvPicPr>
        <p:blipFill>
          <a:blip r:embed="rId5"/>
          <a:stretch>
            <a:fillRect/>
          </a:stretch>
        </p:blipFill>
        <p:spPr>
          <a:xfrm>
            <a:off x="-8834143" y="-385504"/>
            <a:ext cx="11109121" cy="7271647"/>
          </a:xfrm>
          <a:prstGeom prst="rect">
            <a:avLst/>
          </a:prstGeom>
        </p:spPr>
      </p:pic>
      <p:pic>
        <p:nvPicPr>
          <p:cNvPr id="7" name="Picture 6">
            <a:extLst>
              <a:ext uri="{FF2B5EF4-FFF2-40B4-BE49-F238E27FC236}">
                <a16:creationId xmlns:a16="http://schemas.microsoft.com/office/drawing/2014/main" id="{FCEA87C2-0ADA-7409-B539-64D9C9E644D2}"/>
              </a:ext>
            </a:extLst>
          </p:cNvPr>
          <p:cNvPicPr>
            <a:picLocks noChangeAspect="1"/>
          </p:cNvPicPr>
          <p:nvPr/>
        </p:nvPicPr>
        <p:blipFill>
          <a:blip r:embed="rId6"/>
          <a:stretch>
            <a:fillRect/>
          </a:stretch>
        </p:blipFill>
        <p:spPr>
          <a:xfrm>
            <a:off x="9328651" y="2585528"/>
            <a:ext cx="3357960" cy="1950097"/>
          </a:xfrm>
          <a:prstGeom prst="rect">
            <a:avLst/>
          </a:prstGeom>
        </p:spPr>
      </p:pic>
    </p:spTree>
    <p:extLst>
      <p:ext uri="{BB962C8B-B14F-4D97-AF65-F5344CB8AC3E}">
        <p14:creationId xmlns:p14="http://schemas.microsoft.com/office/powerpoint/2010/main" val="24360867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A627C35A-B0A5-BFE8-851D-479F526904D2}"/>
              </a:ext>
            </a:extLst>
          </p:cNvPr>
          <p:cNvSpPr txBox="1"/>
          <p:nvPr/>
        </p:nvSpPr>
        <p:spPr>
          <a:xfrm>
            <a:off x="6234422" y="836801"/>
            <a:ext cx="4805996" cy="1297115"/>
          </a:xfrm>
          <a:prstGeom prst="rect">
            <a:avLst/>
          </a:prstGeom>
        </p:spPr>
        <p:txBody>
          <a:bodyPr vert="horz" lIns="91440" tIns="45720" rIns="91440" bIns="45720" rtlCol="0" anchor="t">
            <a:normAutofit fontScale="92500"/>
          </a:bodyPr>
          <a:lstStyle/>
          <a:p>
            <a:pPr>
              <a:lnSpc>
                <a:spcPct val="90000"/>
              </a:lnSpc>
              <a:spcBef>
                <a:spcPct val="0"/>
              </a:spcBef>
              <a:spcAft>
                <a:spcPts val="600"/>
              </a:spcAft>
            </a:pPr>
            <a:r>
              <a:rPr lang="en-US" sz="8800" b="1" kern="1200" dirty="0">
                <a:solidFill>
                  <a:schemeClr val="accent1">
                    <a:lumMod val="40000"/>
                    <a:lumOff val="60000"/>
                  </a:schemeClr>
                </a:solidFill>
                <a:latin typeface="+mj-lt"/>
                <a:ea typeface="+mj-ea"/>
                <a:cs typeface="+mj-cs"/>
              </a:rPr>
              <a:t>Thank you</a:t>
            </a:r>
          </a:p>
        </p:txBody>
      </p:sp>
      <p:pic>
        <p:nvPicPr>
          <p:cNvPr id="8" name="Graphic 7" descr="Handshake">
            <a:extLst>
              <a:ext uri="{FF2B5EF4-FFF2-40B4-BE49-F238E27FC236}">
                <a16:creationId xmlns:a16="http://schemas.microsoft.com/office/drawing/2014/main" id="{0FB19E79-4151-0AEF-F2B6-D48964F3F60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15" name="Group 14">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6" name="Freeform: Shape 15">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Picture 4">
            <a:extLst>
              <a:ext uri="{FF2B5EF4-FFF2-40B4-BE49-F238E27FC236}">
                <a16:creationId xmlns:a16="http://schemas.microsoft.com/office/drawing/2014/main" id="{BE3108B0-D831-4CCD-217B-7CCEB4BACFF0}"/>
              </a:ext>
            </a:extLst>
          </p:cNvPr>
          <p:cNvPicPr>
            <a:picLocks noChangeAspect="1"/>
          </p:cNvPicPr>
          <p:nvPr/>
        </p:nvPicPr>
        <p:blipFill>
          <a:blip r:embed="rId4"/>
          <a:stretch>
            <a:fillRect/>
          </a:stretch>
        </p:blipFill>
        <p:spPr>
          <a:xfrm>
            <a:off x="6234422" y="2717590"/>
            <a:ext cx="5783727" cy="2337219"/>
          </a:xfrm>
          <a:prstGeom prst="rect">
            <a:avLst/>
          </a:prstGeom>
        </p:spPr>
      </p:pic>
    </p:spTree>
    <p:extLst>
      <p:ext uri="{BB962C8B-B14F-4D97-AF65-F5344CB8AC3E}">
        <p14:creationId xmlns:p14="http://schemas.microsoft.com/office/powerpoint/2010/main" val="31634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iterate>
                                    <p:tmPct val="10000"/>
                                  </p:iterate>
                                  <p:childTnLst>
                                    <p:set>
                                      <p:cBhvr>
                                        <p:cTn id="6" dur="1" fill="hold">
                                          <p:stCondLst>
                                            <p:cond delay="0"/>
                                          </p:stCondLst>
                                        </p:cTn>
                                        <p:tgtEl>
                                          <p:spTgt spid="8"/>
                                        </p:tgtEl>
                                        <p:attrNameLst>
                                          <p:attrName>style.visibility</p:attrName>
                                        </p:attrNameLst>
                                      </p:cBhvr>
                                      <p:to>
                                        <p:strVal val="visible"/>
                                      </p:to>
                                    </p:set>
                                    <p:animEffect transition="in" filter="fade">
                                      <p:cBhvr>
                                        <p:cTn id="7" dur="7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9329C2F-F075-0314-B1C0-7F24A2BA8668}"/>
              </a:ext>
            </a:extLst>
          </p:cNvPr>
          <p:cNvSpPr txBox="1"/>
          <p:nvPr/>
        </p:nvSpPr>
        <p:spPr>
          <a:xfrm>
            <a:off x="6823878" y="741391"/>
            <a:ext cx="4491821" cy="1616203"/>
          </a:xfrm>
          <a:prstGeom prst="rect">
            <a:avLst/>
          </a:prstGeom>
        </p:spPr>
        <p:txBody>
          <a:bodyPr vert="horz" lIns="91440" tIns="45720" rIns="91440" bIns="45720" rtlCol="0" anchor="b">
            <a:normAutofit fontScale="85000" lnSpcReduction="20000"/>
          </a:bodyPr>
          <a:lstStyle/>
          <a:p>
            <a:pPr>
              <a:lnSpc>
                <a:spcPct val="90000"/>
              </a:lnSpc>
              <a:spcBef>
                <a:spcPct val="0"/>
              </a:spcBef>
              <a:spcAft>
                <a:spcPts val="600"/>
              </a:spcAft>
            </a:pPr>
            <a:r>
              <a:rPr lang="en-US" sz="12400" b="1" u="sng" dirty="0">
                <a:latin typeface="+mj-lt"/>
                <a:ea typeface="+mj-ea"/>
                <a:cs typeface="+mj-cs"/>
              </a:rPr>
              <a:t>01</a:t>
            </a:r>
            <a:r>
              <a:rPr lang="en-US" sz="3200" b="1" u="sng" dirty="0">
                <a:latin typeface="+mj-lt"/>
                <a:ea typeface="+mj-ea"/>
                <a:cs typeface="+mj-cs"/>
              </a:rPr>
              <a:t>Demonstration of user stories/scenarios</a:t>
            </a:r>
          </a:p>
        </p:txBody>
      </p:sp>
      <p:pic>
        <p:nvPicPr>
          <p:cNvPr id="8" name="Picture 7" descr="Person pointing on a map">
            <a:extLst>
              <a:ext uri="{FF2B5EF4-FFF2-40B4-BE49-F238E27FC236}">
                <a16:creationId xmlns:a16="http://schemas.microsoft.com/office/drawing/2014/main" id="{C3C62837-9392-2978-0EE5-07DFCC764776}"/>
              </a:ext>
            </a:extLst>
          </p:cNvPr>
          <p:cNvPicPr>
            <a:picLocks noChangeAspect="1"/>
          </p:cNvPicPr>
          <p:nvPr/>
        </p:nvPicPr>
        <p:blipFill rotWithShape="1">
          <a:blip r:embed="rId3"/>
          <a:srcRect l="14528" r="26138" b="-1"/>
          <a:stretch/>
        </p:blipFill>
        <p:spPr>
          <a:xfrm>
            <a:off x="20" y="10"/>
            <a:ext cx="6095980" cy="6857990"/>
          </a:xfrm>
          <a:prstGeom prst="rect">
            <a:avLst/>
          </a:prstGeom>
        </p:spPr>
      </p:pic>
      <p:grpSp>
        <p:nvGrpSpPr>
          <p:cNvPr id="12" name="Group 11">
            <a:extLst>
              <a:ext uri="{FF2B5EF4-FFF2-40B4-BE49-F238E27FC236}">
                <a16:creationId xmlns:a16="http://schemas.microsoft.com/office/drawing/2014/main" id="{5EFBDE31-BB3E-6CFC-23CD-B5976DA384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3362" cy="6858000"/>
            <a:chOff x="12068638" y="0"/>
            <a:chExt cx="123362" cy="6858000"/>
          </a:xfrm>
        </p:grpSpPr>
        <p:sp>
          <p:nvSpPr>
            <p:cNvPr id="13" name="Rectangle 12">
              <a:extLst>
                <a:ext uri="{FF2B5EF4-FFF2-40B4-BE49-F238E27FC236}">
                  <a16:creationId xmlns:a16="http://schemas.microsoft.com/office/drawing/2014/main" id="{180A60EC-72BB-121F-556A-E2837FD99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91A2FAE-D41C-FF5D-B0A0-7808248EDC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4139706"/>
              <a:ext cx="123362" cy="2718294"/>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TextBox 5">
            <a:extLst>
              <a:ext uri="{FF2B5EF4-FFF2-40B4-BE49-F238E27FC236}">
                <a16:creationId xmlns:a16="http://schemas.microsoft.com/office/drawing/2014/main" id="{38CDE0DB-635E-8ABC-A266-B1586CA33C35}"/>
              </a:ext>
            </a:extLst>
          </p:cNvPr>
          <p:cNvSpPr txBox="1"/>
          <p:nvPr/>
        </p:nvSpPr>
        <p:spPr>
          <a:xfrm>
            <a:off x="6823878" y="2533476"/>
            <a:ext cx="4491820" cy="3447832"/>
          </a:xfrm>
          <a:prstGeom prst="rect">
            <a:avLst/>
          </a:prstGeom>
        </p:spPr>
        <p:txBody>
          <a:bodyPr vert="horz" lIns="91440" tIns="45720" rIns="91440" bIns="45720" rtlCol="0" anchor="t">
            <a:normAutofit/>
          </a:bodyPr>
          <a:lstStyle/>
          <a:p>
            <a:pPr marL="285750" indent="-228600">
              <a:lnSpc>
                <a:spcPct val="90000"/>
              </a:lnSpc>
              <a:spcAft>
                <a:spcPts val="600"/>
              </a:spcAft>
              <a:buFont typeface="Arial" panose="020B0604020202020204" pitchFamily="34" charset="0"/>
              <a:buChar char="•"/>
            </a:pPr>
            <a:r>
              <a:rPr lang="en-US" sz="2000" b="1" dirty="0"/>
              <a:t>WORKER LOGIN</a:t>
            </a:r>
          </a:p>
          <a:p>
            <a:pPr marL="285750" indent="-228600">
              <a:lnSpc>
                <a:spcPct val="90000"/>
              </a:lnSpc>
              <a:spcAft>
                <a:spcPts val="600"/>
              </a:spcAft>
              <a:buFont typeface="Arial" panose="020B0604020202020204" pitchFamily="34" charset="0"/>
              <a:buChar char="•"/>
            </a:pPr>
            <a:r>
              <a:rPr lang="en-US" sz="2000" b="1" dirty="0"/>
              <a:t>ADD NEW ORDER</a:t>
            </a:r>
          </a:p>
          <a:p>
            <a:pPr marL="285750" indent="-228600">
              <a:lnSpc>
                <a:spcPct val="90000"/>
              </a:lnSpc>
              <a:spcAft>
                <a:spcPts val="600"/>
              </a:spcAft>
              <a:buFont typeface="Arial" panose="020B0604020202020204" pitchFamily="34" charset="0"/>
              <a:buChar char="•"/>
            </a:pPr>
            <a:r>
              <a:rPr lang="en-US" sz="2000" b="1" dirty="0"/>
              <a:t>ADMIN INTERFACE</a:t>
            </a:r>
          </a:p>
          <a:p>
            <a:pPr marL="285750" indent="-228600">
              <a:lnSpc>
                <a:spcPct val="90000"/>
              </a:lnSpc>
              <a:spcAft>
                <a:spcPts val="600"/>
              </a:spcAft>
              <a:buFont typeface="Arial" panose="020B0604020202020204" pitchFamily="34" charset="0"/>
              <a:buChar char="•"/>
            </a:pPr>
            <a:r>
              <a:rPr lang="en-US" sz="2000" b="1" dirty="0"/>
              <a:t>WORKSTATION 2 AND PASS THE ORDER TO NEXT STATION</a:t>
            </a:r>
          </a:p>
          <a:p>
            <a:pPr marL="285750" indent="-228600">
              <a:lnSpc>
                <a:spcPct val="90000"/>
              </a:lnSpc>
              <a:spcAft>
                <a:spcPts val="600"/>
              </a:spcAft>
              <a:buFont typeface="Arial" panose="020B0604020202020204" pitchFamily="34" charset="0"/>
              <a:buChar char="•"/>
            </a:pPr>
            <a:r>
              <a:rPr lang="en-US" sz="2000" b="1" dirty="0"/>
              <a:t>WORKSTATION 3 AND COMPLETE ORDER</a:t>
            </a:r>
          </a:p>
        </p:txBody>
      </p:sp>
    </p:spTree>
    <p:extLst>
      <p:ext uri="{BB962C8B-B14F-4D97-AF65-F5344CB8AC3E}">
        <p14:creationId xmlns:p14="http://schemas.microsoft.com/office/powerpoint/2010/main" val="28138663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Flowchart: Document 9">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5331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31BA404D-2537-3D21-5E2D-43736FD00F05}"/>
              </a:ext>
            </a:extLst>
          </p:cNvPr>
          <p:cNvSpPr txBox="1"/>
          <p:nvPr/>
        </p:nvSpPr>
        <p:spPr>
          <a:xfrm>
            <a:off x="4552950" y="0"/>
            <a:ext cx="5410200" cy="91468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b="1" kern="1200" dirty="0">
                <a:latin typeface="+mj-lt"/>
                <a:ea typeface="+mj-ea"/>
                <a:cs typeface="+mj-cs"/>
              </a:rPr>
              <a:t>WORKER LOGIN</a:t>
            </a:r>
          </a:p>
        </p:txBody>
      </p:sp>
      <p:pic>
        <p:nvPicPr>
          <p:cNvPr id="4" name="WorkerLogin">
            <a:hlinkClick r:id="" action="ppaction://media"/>
            <a:extLst>
              <a:ext uri="{FF2B5EF4-FFF2-40B4-BE49-F238E27FC236}">
                <a16:creationId xmlns:a16="http://schemas.microsoft.com/office/drawing/2014/main" id="{CCCBD4EF-3F74-C7DC-DDE8-EC735A83EA0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2400" y="869385"/>
            <a:ext cx="11693773" cy="5817165"/>
          </a:xfrm>
          <a:prstGeom prst="rect">
            <a:avLst/>
          </a:prstGeom>
        </p:spPr>
      </p:pic>
    </p:spTree>
    <p:extLst>
      <p:ext uri="{BB962C8B-B14F-4D97-AF65-F5344CB8AC3E}">
        <p14:creationId xmlns:p14="http://schemas.microsoft.com/office/powerpoint/2010/main" val="2551101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6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2" name="Flowchart: Document 21">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5B5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9692D153-9425-3198-CB0A-11A856A4B0A6}"/>
              </a:ext>
            </a:extLst>
          </p:cNvPr>
          <p:cNvSpPr txBox="1"/>
          <p:nvPr/>
        </p:nvSpPr>
        <p:spPr>
          <a:xfrm>
            <a:off x="3986211" y="-50136"/>
            <a:ext cx="7467602" cy="100993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200" b="1" kern="1200" dirty="0">
                <a:latin typeface="+mj-lt"/>
                <a:ea typeface="+mj-ea"/>
                <a:cs typeface="+mj-cs"/>
              </a:rPr>
              <a:t>ADD NEW ORDER</a:t>
            </a:r>
          </a:p>
        </p:txBody>
      </p:sp>
      <p:pic>
        <p:nvPicPr>
          <p:cNvPr id="6" name="AddNewOrder">
            <a:hlinkClick r:id="" action="ppaction://media"/>
            <a:extLst>
              <a:ext uri="{FF2B5EF4-FFF2-40B4-BE49-F238E27FC236}">
                <a16:creationId xmlns:a16="http://schemas.microsoft.com/office/drawing/2014/main" id="{8AF79A00-335B-C612-263C-D36B4384FE7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22205" y="909665"/>
            <a:ext cx="11231620" cy="5323845"/>
          </a:xfrm>
          <a:prstGeom prst="rect">
            <a:avLst/>
          </a:prstGeom>
        </p:spPr>
      </p:pic>
    </p:spTree>
    <p:extLst>
      <p:ext uri="{BB962C8B-B14F-4D97-AF65-F5344CB8AC3E}">
        <p14:creationId xmlns:p14="http://schemas.microsoft.com/office/powerpoint/2010/main" val="1360954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23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3" name="Flowchart: Document 22">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5755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19EB6E19-6CF4-3157-7257-D76D3980E76E}"/>
              </a:ext>
            </a:extLst>
          </p:cNvPr>
          <p:cNvSpPr txBox="1"/>
          <p:nvPr/>
        </p:nvSpPr>
        <p:spPr>
          <a:xfrm>
            <a:off x="4336640" y="-95394"/>
            <a:ext cx="5962650" cy="87658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200" b="1" kern="1200" dirty="0">
                <a:latin typeface="+mj-lt"/>
                <a:ea typeface="+mj-ea"/>
                <a:cs typeface="+mj-cs"/>
              </a:rPr>
              <a:t>ADMIN INTERFACE</a:t>
            </a:r>
          </a:p>
        </p:txBody>
      </p:sp>
      <p:pic>
        <p:nvPicPr>
          <p:cNvPr id="4" name="AdminInterface">
            <a:hlinkClick r:id="" action="ppaction://media"/>
            <a:extLst>
              <a:ext uri="{FF2B5EF4-FFF2-40B4-BE49-F238E27FC236}">
                <a16:creationId xmlns:a16="http://schemas.microsoft.com/office/drawing/2014/main" id="{3C49D6EB-8162-EA2A-5C28-46F0C90218F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23040" y="685800"/>
            <a:ext cx="11345920" cy="5905499"/>
          </a:xfrm>
          <a:prstGeom prst="rect">
            <a:avLst/>
          </a:prstGeom>
        </p:spPr>
      </p:pic>
    </p:spTree>
    <p:extLst>
      <p:ext uri="{BB962C8B-B14F-4D97-AF65-F5344CB8AC3E}">
        <p14:creationId xmlns:p14="http://schemas.microsoft.com/office/powerpoint/2010/main" val="837251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5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Flowchart: Document 9">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504F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D474D49-7A65-EE13-F827-CD52C1D20384}"/>
              </a:ext>
            </a:extLst>
          </p:cNvPr>
          <p:cNvSpPr txBox="1"/>
          <p:nvPr/>
        </p:nvSpPr>
        <p:spPr>
          <a:xfrm>
            <a:off x="3886200" y="0"/>
            <a:ext cx="9261987" cy="72418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2400" b="1" kern="1200" dirty="0">
                <a:latin typeface="+mj-lt"/>
                <a:ea typeface="+mj-ea"/>
                <a:cs typeface="+mj-cs"/>
              </a:rPr>
              <a:t>WORKSTATION</a:t>
            </a:r>
            <a:r>
              <a:rPr lang="en-US" sz="2400" b="1" dirty="0">
                <a:latin typeface="+mj-lt"/>
                <a:ea typeface="+mj-ea"/>
                <a:cs typeface="+mj-cs"/>
              </a:rPr>
              <a:t>  </a:t>
            </a:r>
            <a:r>
              <a:rPr lang="en-US" sz="2400" b="1" kern="1200" dirty="0">
                <a:latin typeface="+mj-lt"/>
                <a:ea typeface="+mj-ea"/>
                <a:cs typeface="+mj-cs"/>
              </a:rPr>
              <a:t>02 AND PASS THE ORDER TO NEXT STATION</a:t>
            </a:r>
          </a:p>
        </p:txBody>
      </p:sp>
      <p:pic>
        <p:nvPicPr>
          <p:cNvPr id="4" name="Workstation2">
            <a:hlinkClick r:id="" action="ppaction://media"/>
            <a:extLst>
              <a:ext uri="{FF2B5EF4-FFF2-40B4-BE49-F238E27FC236}">
                <a16:creationId xmlns:a16="http://schemas.microsoft.com/office/drawing/2014/main" id="{81B261C4-1EF8-B4BD-AF73-D6C814C6C96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66700" y="724188"/>
            <a:ext cx="11591457" cy="5867112"/>
          </a:xfrm>
          <a:prstGeom prst="rect">
            <a:avLst/>
          </a:prstGeom>
        </p:spPr>
      </p:pic>
    </p:spTree>
    <p:extLst>
      <p:ext uri="{BB962C8B-B14F-4D97-AF65-F5344CB8AC3E}">
        <p14:creationId xmlns:p14="http://schemas.microsoft.com/office/powerpoint/2010/main" val="740737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54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Flowchart: Document 9">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3638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4499500-2F3F-6F1D-C2A6-A45383C9560D}"/>
              </a:ext>
            </a:extLst>
          </p:cNvPr>
          <p:cNvSpPr txBox="1"/>
          <p:nvPr/>
        </p:nvSpPr>
        <p:spPr>
          <a:xfrm>
            <a:off x="4086225" y="0"/>
            <a:ext cx="9105900" cy="70513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200" b="1" kern="1200" dirty="0">
                <a:latin typeface="+mj-lt"/>
                <a:ea typeface="+mj-ea"/>
                <a:cs typeface="+mj-cs"/>
              </a:rPr>
              <a:t>WORKSTATION 03 AND COMPLETE ORDER</a:t>
            </a:r>
          </a:p>
        </p:txBody>
      </p:sp>
      <p:pic>
        <p:nvPicPr>
          <p:cNvPr id="4" name="Workstation3_andCompleteOrder">
            <a:hlinkClick r:id="" action="ppaction://media"/>
            <a:extLst>
              <a:ext uri="{FF2B5EF4-FFF2-40B4-BE49-F238E27FC236}">
                <a16:creationId xmlns:a16="http://schemas.microsoft.com/office/drawing/2014/main" id="{6B6AD6BC-8B7B-1698-B279-06369322D01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33350" y="705138"/>
            <a:ext cx="12003471" cy="5943312"/>
          </a:xfrm>
          <a:prstGeom prst="rect">
            <a:avLst/>
          </a:prstGeom>
        </p:spPr>
      </p:pic>
    </p:spTree>
    <p:extLst>
      <p:ext uri="{BB962C8B-B14F-4D97-AF65-F5344CB8AC3E}">
        <p14:creationId xmlns:p14="http://schemas.microsoft.com/office/powerpoint/2010/main" val="1784029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1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1890</TotalTime>
  <Words>813</Words>
  <Application>Microsoft Office PowerPoint</Application>
  <PresentationFormat>Widescreen</PresentationFormat>
  <Paragraphs>118</Paragraphs>
  <Slides>30</Slides>
  <Notes>8</Notes>
  <HiddenSlides>0</HiddenSlides>
  <MMClips>5</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Meiryo</vt:lpstr>
      <vt:lpstr>Aptos</vt:lpstr>
      <vt:lpstr>Aptos Display</vt:lpstr>
      <vt:lpstr>Arial</vt:lpstr>
      <vt:lpstr>Arial Black</vt:lpstr>
      <vt:lpstr>Avenir Next LT Pro</vt:lpstr>
      <vt:lpstr>Baguet Script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nethum geethal</dc:creator>
  <cp:lastModifiedBy>Prabath Wijethilaka</cp:lastModifiedBy>
  <cp:revision>13</cp:revision>
  <cp:lastPrinted>2024-05-08T06:04:27Z</cp:lastPrinted>
  <dcterms:created xsi:type="dcterms:W3CDTF">2024-05-07T03:06:31Z</dcterms:created>
  <dcterms:modified xsi:type="dcterms:W3CDTF">2024-05-17T06:21:05Z</dcterms:modified>
</cp:coreProperties>
</file>

<file path=docProps/thumbnail.jpeg>
</file>